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5"/>
  </p:notesMasterIdLst>
  <p:sldIdLst>
    <p:sldId id="296" r:id="rId2"/>
    <p:sldId id="265" r:id="rId3"/>
    <p:sldId id="267" r:id="rId4"/>
    <p:sldId id="264" r:id="rId5"/>
    <p:sldId id="268" r:id="rId6"/>
    <p:sldId id="269" r:id="rId7"/>
    <p:sldId id="270" r:id="rId8"/>
    <p:sldId id="271" r:id="rId9"/>
    <p:sldId id="272" r:id="rId10"/>
    <p:sldId id="274" r:id="rId11"/>
    <p:sldId id="275" r:id="rId12"/>
    <p:sldId id="261" r:id="rId13"/>
    <p:sldId id="278" r:id="rId14"/>
    <p:sldId id="279" r:id="rId15"/>
    <p:sldId id="280" r:id="rId16"/>
    <p:sldId id="281" r:id="rId17"/>
    <p:sldId id="282" r:id="rId18"/>
    <p:sldId id="276" r:id="rId19"/>
    <p:sldId id="283" r:id="rId20"/>
    <p:sldId id="284" r:id="rId21"/>
    <p:sldId id="293" r:id="rId22"/>
    <p:sldId id="285" r:id="rId23"/>
    <p:sldId id="292" r:id="rId24"/>
  </p:sldIdLst>
  <p:sldSz cx="12192000" cy="6858000"/>
  <p:notesSz cx="6858000" cy="9144000"/>
  <p:embeddedFontLst>
    <p:embeddedFont>
      <p:font typeface="等线" panose="02010600030101010101" pitchFamily="2" charset="-122"/>
      <p:regular r:id="rId26"/>
      <p:bold r:id="rId27"/>
    </p:embeddedFont>
    <p:embeddedFont>
      <p:font typeface="Calibri" panose="020F0502020204030204" pitchFamily="34" charset="0"/>
      <p:regular r:id="rId28"/>
      <p:bold r:id="rId29"/>
      <p:italic r:id="rId30"/>
      <p:boldItalic r:id="rId31"/>
    </p:embeddedFont>
    <p:embeddedFont>
      <p:font typeface="iCiel Cadena" panose="020B0604020202020204"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9DB"/>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52" autoAdjust="0"/>
    <p:restoredTop sz="94660"/>
  </p:normalViewPr>
  <p:slideViewPr>
    <p:cSldViewPr snapToGrid="0">
      <p:cViewPr varScale="1">
        <p:scale>
          <a:sx n="67" d="100"/>
          <a:sy n="67" d="100"/>
        </p:scale>
        <p:origin x="5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06C449-EE22-4DE4-9019-27852B71FE0C}"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C300D7-5D62-41A4-A8EA-229F94FD7302}" type="slidenum">
              <a:rPr lang="en-US" smtClean="0"/>
              <a:t>‹#›</a:t>
            </a:fld>
            <a:endParaRPr lang="en-US"/>
          </a:p>
        </p:txBody>
      </p:sp>
    </p:spTree>
    <p:extLst>
      <p:ext uri="{BB962C8B-B14F-4D97-AF65-F5344CB8AC3E}">
        <p14:creationId xmlns:p14="http://schemas.microsoft.com/office/powerpoint/2010/main" val="3945551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64540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928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1053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213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8462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844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893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114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800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167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9907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053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583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77634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9829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2366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46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90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228463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262910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1105454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13773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Times New Roman"/>
                <a:ea typeface="字魂47号-三分行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2022/1/24</a:t>
            </a:fld>
            <a:endParaRPr kumimoji="0" lang="zh-CN" altLang="en-US" sz="1200" b="0" i="0" u="none" strike="noStrike" kern="1200" cap="none" spc="0" normalizeH="0" baseline="0" noProof="0">
              <a:ln>
                <a:noFill/>
              </a:ln>
              <a:solidFill>
                <a:srgbClr val="757070">
                  <a:tint val="75000"/>
                </a:srgbClr>
              </a:solidFill>
              <a:effectLst/>
              <a:uLnTx/>
              <a:uFillTx/>
              <a:latin typeface="Times New Roman"/>
              <a:ea typeface="字魂47号-三分行楷"/>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Times New Roman"/>
              <a:ea typeface="字魂47号-三分行楷"/>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Times New Roman"/>
                <a:ea typeface="字魂47号-三分行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Times New Roman"/>
              <a:ea typeface="字魂47号-三分行楷"/>
              <a:cs typeface="+mn-cs"/>
            </a:endParaRPr>
          </a:p>
        </p:txBody>
      </p:sp>
    </p:spTree>
    <p:extLst>
      <p:ext uri="{BB962C8B-B14F-4D97-AF65-F5344CB8AC3E}">
        <p14:creationId xmlns:p14="http://schemas.microsoft.com/office/powerpoint/2010/main" val="1900559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6.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png"/><Relationship Id="rId5" Type="http://schemas.microsoft.com/office/2007/relationships/hdphoto" Target="../media/hdphoto8.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3.png"/><Relationship Id="rId11" Type="http://schemas.microsoft.com/office/2007/relationships/hdphoto" Target="../media/hdphoto9.wdp"/><Relationship Id="rId5" Type="http://schemas.openxmlformats.org/officeDocument/2006/relationships/image" Target="../media/image6.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Google Shape;487;p33"/>
          <p:cNvSpPr txBox="1">
            <a:spLocks/>
          </p:cNvSpPr>
          <p:nvPr/>
        </p:nvSpPr>
        <p:spPr>
          <a:xfrm>
            <a:off x="-761276" y="792604"/>
            <a:ext cx="8046034"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1" u="none" strike="noStrike" kern="0" cap="none" spc="0" normalizeH="0" baseline="0" noProof="0" err="1">
                <a:ln>
                  <a:noFill/>
                </a:ln>
                <a:solidFill>
                  <a:srgbClr val="000000"/>
                </a:solidFill>
                <a:effectLst/>
                <a:uLnTx/>
                <a:uFillTx/>
                <a:latin typeface="+mj-lt"/>
                <a:cs typeface="Calibri" panose="020F0502020204030204" pitchFamily="34" charset="0"/>
                <a:sym typeface="Bubblegum Sans"/>
              </a:rPr>
              <a:t>Thứ</a:t>
            </a:r>
            <a:r>
              <a:rPr kumimoji="0" lang="en-US" sz="3600" b="1" i="1" u="none" strike="noStrike" kern="0" cap="none" spc="0" normalizeH="0" baseline="0" noProof="0">
                <a:ln>
                  <a:noFill/>
                </a:ln>
                <a:solidFill>
                  <a:srgbClr val="000000"/>
                </a:solidFill>
                <a:effectLst/>
                <a:uLnTx/>
                <a:uFillTx/>
                <a:latin typeface="+mj-lt"/>
                <a:cs typeface="Calibri" panose="020F0502020204030204" pitchFamily="34" charset="0"/>
                <a:sym typeface="Bubblegum Sans"/>
              </a:rPr>
              <a:t> Ba, ngày</a:t>
            </a:r>
            <a:r>
              <a:rPr lang="en-US" sz="3600" b="1" i="1" kern="0">
                <a:solidFill>
                  <a:srgbClr val="000000"/>
                </a:solidFill>
                <a:latin typeface="+mj-lt"/>
                <a:cs typeface="Calibri" panose="020F0502020204030204" pitchFamily="34" charset="0"/>
              </a:rPr>
              <a:t> 8</a:t>
            </a:r>
            <a:r>
              <a:rPr kumimoji="0" lang="en-US" sz="3600" b="1" i="1" u="none" strike="noStrike" kern="0" cap="none" spc="0" normalizeH="0" baseline="0" noProof="0">
                <a:ln>
                  <a:noFill/>
                </a:ln>
                <a:solidFill>
                  <a:srgbClr val="000000"/>
                </a:solidFill>
                <a:effectLst/>
                <a:uLnTx/>
                <a:uFillTx/>
                <a:latin typeface="+mj-lt"/>
                <a:cs typeface="Calibri" panose="020F0502020204030204" pitchFamily="34" charset="0"/>
                <a:sym typeface="Bubblegum Sans"/>
              </a:rPr>
              <a:t> </a:t>
            </a:r>
            <a:r>
              <a:rPr kumimoji="0" lang="en-US" sz="3600" b="1" i="1" u="none" strike="noStrike" kern="0" cap="none" spc="0" normalizeH="0" baseline="0" noProof="0" err="1">
                <a:ln>
                  <a:noFill/>
                </a:ln>
                <a:solidFill>
                  <a:srgbClr val="000000"/>
                </a:solidFill>
                <a:effectLst/>
                <a:uLnTx/>
                <a:uFillTx/>
                <a:latin typeface="+mj-lt"/>
                <a:cs typeface="Calibri" panose="020F0502020204030204" pitchFamily="34" charset="0"/>
                <a:sym typeface="Bubblegum Sans"/>
              </a:rPr>
              <a:t>tháng</a:t>
            </a:r>
            <a:r>
              <a:rPr kumimoji="0" lang="en-US" sz="3600" b="1" i="1" u="none" strike="noStrike" kern="0" cap="none" spc="0" normalizeH="0" baseline="0" noProof="0">
                <a:ln>
                  <a:noFill/>
                </a:ln>
                <a:solidFill>
                  <a:srgbClr val="000000"/>
                </a:solidFill>
                <a:effectLst/>
                <a:uLnTx/>
                <a:uFillTx/>
                <a:latin typeface="+mj-lt"/>
                <a:cs typeface="Calibri" panose="020F0502020204030204" pitchFamily="34" charset="0"/>
                <a:sym typeface="Bubblegum Sans"/>
              </a:rPr>
              <a:t> 2 </a:t>
            </a:r>
            <a:r>
              <a:rPr kumimoji="0" lang="en-US" sz="3600" b="1" i="1" u="none" strike="noStrike" kern="0" cap="none" spc="0" normalizeH="0" baseline="0" noProof="0" err="1">
                <a:ln>
                  <a:noFill/>
                </a:ln>
                <a:solidFill>
                  <a:srgbClr val="000000"/>
                </a:solidFill>
                <a:effectLst/>
                <a:uLnTx/>
                <a:uFillTx/>
                <a:latin typeface="+mj-lt"/>
                <a:cs typeface="Calibri" panose="020F0502020204030204" pitchFamily="34" charset="0"/>
                <a:sym typeface="Bubblegum Sans"/>
              </a:rPr>
              <a:t>năm</a:t>
            </a:r>
            <a:r>
              <a:rPr kumimoji="0" lang="en-US" sz="3600" b="1" i="1" u="none" strike="noStrike" kern="0" cap="none" spc="0" normalizeH="0" baseline="0" noProof="0">
                <a:ln>
                  <a:noFill/>
                </a:ln>
                <a:solidFill>
                  <a:srgbClr val="000000"/>
                </a:solidFill>
                <a:effectLst/>
                <a:uLnTx/>
                <a:uFillTx/>
                <a:latin typeface="+mj-lt"/>
                <a:cs typeface="Calibri" panose="020F0502020204030204" pitchFamily="34" charset="0"/>
                <a:sym typeface="Bubblegum Sans"/>
              </a:rPr>
              <a:t> 2022</a:t>
            </a:r>
            <a:endParaRPr kumimoji="0" lang="en-US" sz="3600" b="1" i="1" u="none" strike="noStrike" kern="0" cap="none" spc="0" normalizeH="0" baseline="0" noProof="0" dirty="0">
              <a:ln>
                <a:noFill/>
              </a:ln>
              <a:solidFill>
                <a:srgbClr val="000000"/>
              </a:solidFill>
              <a:effectLst/>
              <a:uLnTx/>
              <a:uFillTx/>
              <a:latin typeface="+mj-lt"/>
              <a:cs typeface="Calibri" panose="020F0502020204030204" pitchFamily="34" charset="0"/>
              <a:sym typeface="Bubblegum Sans"/>
            </a:endParaRP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sp>
        <p:nvSpPr>
          <p:cNvPr id="15" name="Google Shape;487;p33"/>
          <p:cNvSpPr txBox="1">
            <a:spLocks/>
          </p:cNvSpPr>
          <p:nvPr/>
        </p:nvSpPr>
        <p:spPr>
          <a:xfrm>
            <a:off x="882583" y="2168672"/>
            <a:ext cx="4920264" cy="145930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1" i="0" u="none" strike="noStrike" kern="0" cap="none" spc="0" normalizeH="0" baseline="0" noProof="0">
                <a:ln>
                  <a:noFill/>
                </a:ln>
                <a:solidFill>
                  <a:srgbClr val="FF0000"/>
                </a:solidFill>
                <a:effectLst/>
                <a:uLnTx/>
                <a:uFillTx/>
                <a:latin typeface="+mj-lt"/>
                <a:cs typeface="Calibri" panose="020F0502020204030204" pitchFamily="34" charset="0"/>
                <a:sym typeface="Bubblegum Sans"/>
              </a:rPr>
              <a:t>Bài 4:</a:t>
            </a:r>
            <a:r>
              <a:rPr kumimoji="0" lang="en-US" sz="4800" b="1" i="0" u="none" strike="noStrike" kern="0" cap="none" spc="0" normalizeH="0" noProof="0">
                <a:ln>
                  <a:noFill/>
                </a:ln>
                <a:solidFill>
                  <a:srgbClr val="FF0000"/>
                </a:solidFill>
                <a:effectLst/>
                <a:uLnTx/>
                <a:uFillTx/>
                <a:latin typeface="+mj-lt"/>
                <a:cs typeface="Calibri" panose="020F0502020204030204" pitchFamily="34" charset="0"/>
                <a:sym typeface="Bubblegum Sans"/>
              </a:rPr>
              <a:t> Bên cửa sổ</a:t>
            </a:r>
            <a:r>
              <a:rPr kumimoji="0" lang="en-US" sz="4800" b="1" i="0" u="none" strike="noStrike" kern="0" cap="none" spc="0" normalizeH="0" baseline="0" noProof="0">
                <a:ln>
                  <a:noFill/>
                </a:ln>
                <a:solidFill>
                  <a:srgbClr val="FF0000"/>
                </a:solidFill>
                <a:effectLst/>
                <a:uLnTx/>
                <a:uFillTx/>
                <a:latin typeface="+mj-lt"/>
                <a:cs typeface="Calibri" panose="020F0502020204030204" pitchFamily="34" charset="0"/>
                <a:sym typeface="Bubblegum Sans"/>
              </a:rPr>
              <a:t> </a:t>
            </a:r>
          </a:p>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1" i="0" u="none" strike="noStrike" kern="0" cap="none" spc="0" normalizeH="0" baseline="0" noProof="0">
                <a:ln>
                  <a:noFill/>
                </a:ln>
                <a:solidFill>
                  <a:srgbClr val="000000"/>
                </a:solidFill>
                <a:effectLst/>
                <a:uLnTx/>
                <a:uFillTx/>
                <a:latin typeface="+mj-lt"/>
                <a:cs typeface="Calibri" panose="020F0502020204030204" pitchFamily="34" charset="0"/>
                <a:sym typeface="Bubblegum Sans"/>
              </a:rPr>
              <a:t>(Tiết 1)</a:t>
            </a:r>
            <a:endParaRPr kumimoji="0" lang="en-US" sz="4000" b="1" i="0" u="none" strike="noStrike" kern="0" cap="none" spc="0" normalizeH="0" baseline="0" noProof="0" dirty="0">
              <a:ln>
                <a:noFill/>
              </a:ln>
              <a:solidFill>
                <a:srgbClr val="000000"/>
              </a:solidFill>
              <a:effectLst/>
              <a:uLnTx/>
              <a:uFillTx/>
              <a:latin typeface="+mj-lt"/>
              <a:cs typeface="Calibri" panose="020F0502020204030204" pitchFamily="34" charset="0"/>
              <a:sym typeface="Bubblegum Sans"/>
            </a:endParaRPr>
          </a:p>
        </p:txBody>
      </p: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696" l="9667" r="89667"/>
                    </a14:imgEffect>
                  </a14:imgLayer>
                </a14:imgProps>
              </a:ext>
            </a:extLst>
          </a:blip>
          <a:srcRect r="14334"/>
          <a:stretch/>
        </p:blipFill>
        <p:spPr>
          <a:xfrm>
            <a:off x="4830903" y="-48351"/>
            <a:ext cx="6902400" cy="4118163"/>
          </a:xfrm>
          <a:prstGeom prst="rect">
            <a:avLst/>
          </a:prstGeom>
        </p:spPr>
      </p:pic>
      <p:pic>
        <p:nvPicPr>
          <p:cNvPr id="17" name="Picture 16"/>
          <p:cNvPicPr>
            <a:picLocks noChangeAspect="1"/>
          </p:cNvPicPr>
          <p:nvPr/>
        </p:nvPicPr>
        <p:blipFill>
          <a:blip r:embed="rId8"/>
          <a:stretch>
            <a:fillRect/>
          </a:stretch>
        </p:blipFill>
        <p:spPr>
          <a:xfrm>
            <a:off x="6435610" y="2400300"/>
            <a:ext cx="5271413" cy="5284009"/>
          </a:xfrm>
          <a:prstGeom prst="rect">
            <a:avLst/>
          </a:prstGeom>
        </p:spPr>
      </p:pic>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20" name="Picture 19">
            <a:extLst>
              <a:ext uri="{FF2B5EF4-FFF2-40B4-BE49-F238E27FC236}">
                <a16:creationId xmlns:a16="http://schemas.microsoft.com/office/drawing/2014/main" id="{58A55100-D89C-41B5-86EA-25A21B4E1B36}"/>
              </a:ext>
            </a:extLst>
          </p:cNvPr>
          <p:cNvPicPr>
            <a:picLocks noChangeAspect="1"/>
          </p:cNvPicPr>
          <p:nvPr/>
        </p:nvPicPr>
        <p:blipFill>
          <a:blip r:embed="rId11"/>
          <a:srcRect b="57064"/>
          <a:stretch>
            <a:fillRect/>
          </a:stretch>
        </p:blipFill>
        <p:spPr>
          <a:xfrm>
            <a:off x="1007491" y="1522330"/>
            <a:ext cx="4508500" cy="676275"/>
          </a:xfrm>
          <a:prstGeom prst="rect">
            <a:avLst/>
          </a:prstGeom>
        </p:spPr>
      </p:pic>
    </p:spTree>
    <p:extLst>
      <p:ext uri="{BB962C8B-B14F-4D97-AF65-F5344CB8AC3E}">
        <p14:creationId xmlns:p14="http://schemas.microsoft.com/office/powerpoint/2010/main" val="40079031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algn="ctr"/>
              <a:r>
                <a:rPr lang="en-US" sz="3200" dirty="0">
                  <a:solidFill>
                    <a:schemeClr val="tx2">
                      <a:lumMod val="50000"/>
                    </a:schemeClr>
                  </a:solidFill>
                  <a:latin typeface="+mj-lt"/>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p:cNvSpPr/>
            <p:nvPr/>
          </p:nvSpPr>
          <p:spPr>
            <a:xfrm>
              <a:off x="4617313" y="1715940"/>
              <a:ext cx="3600345" cy="665888"/>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mj-lt"/>
                  <a:ea typeface="inpin heiti" charset="-122"/>
                  <a:cs typeface="Calibri" panose="020F0502020204030204" pitchFamily="34" charset="0"/>
                  <a:sym typeface="Arial"/>
                </a:rPr>
                <a:t>Tiêu</a:t>
              </a:r>
              <a:r>
                <a:rPr lang="en-US" altLang="zh-CN" sz="3600" b="1" dirty="0">
                  <a:solidFill>
                    <a:srgbClr val="FF1531"/>
                  </a:solidFill>
                  <a:latin typeface="+mj-lt"/>
                  <a:ea typeface="inpin heiti" charset="-122"/>
                  <a:cs typeface="Calibri" panose="020F0502020204030204" pitchFamily="34" charset="0"/>
                  <a:sym typeface="Arial"/>
                </a:rPr>
                <a:t> </a:t>
              </a:r>
              <a:r>
                <a:rPr lang="en-US" altLang="zh-CN" sz="3600" b="1" dirty="0" err="1">
                  <a:solidFill>
                    <a:srgbClr val="FF1531"/>
                  </a:solidFill>
                  <a:latin typeface="+mj-lt"/>
                  <a:ea typeface="inpin heiti" charset="-122"/>
                  <a:cs typeface="Calibri" panose="020F0502020204030204" pitchFamily="34" charset="0"/>
                  <a:sym typeface="Arial"/>
                </a:rPr>
                <a:t>chí</a:t>
              </a:r>
              <a:r>
                <a:rPr lang="en-US" altLang="zh-CN" sz="3600" b="1" dirty="0">
                  <a:solidFill>
                    <a:srgbClr val="FF1531"/>
                  </a:solidFill>
                  <a:latin typeface="+mj-lt"/>
                  <a:ea typeface="inpin heiti" charset="-122"/>
                  <a:cs typeface="Calibri" panose="020F0502020204030204" pitchFamily="34" charset="0"/>
                  <a:sym typeface="Arial"/>
                </a:rPr>
                <a:t> </a:t>
              </a:r>
              <a:r>
                <a:rPr lang="en-US" altLang="zh-CN" sz="3600" b="1" dirty="0" err="1">
                  <a:solidFill>
                    <a:srgbClr val="FF1531"/>
                  </a:solidFill>
                  <a:latin typeface="+mj-lt"/>
                  <a:ea typeface="inpin heiti" charset="-122"/>
                  <a:cs typeface="Calibri" panose="020F0502020204030204" pitchFamily="34" charset="0"/>
                  <a:sym typeface="Arial"/>
                </a:rPr>
                <a:t>đánh</a:t>
              </a:r>
              <a:r>
                <a:rPr lang="en-US" altLang="zh-CN" sz="3600" b="1" dirty="0">
                  <a:solidFill>
                    <a:srgbClr val="FF1531"/>
                  </a:solidFill>
                  <a:latin typeface="+mj-lt"/>
                  <a:ea typeface="inpin heiti" charset="-122"/>
                  <a:cs typeface="Calibri" panose="020F0502020204030204" pitchFamily="34" charset="0"/>
                  <a:sym typeface="Arial"/>
                </a:rPr>
                <a:t> </a:t>
              </a:r>
              <a:r>
                <a:rPr lang="en-US" altLang="zh-CN" sz="3600" b="1" dirty="0" err="1">
                  <a:solidFill>
                    <a:srgbClr val="FF1531"/>
                  </a:solidFill>
                  <a:latin typeface="+mj-lt"/>
                  <a:ea typeface="inpin heiti" charset="-122"/>
                  <a:cs typeface="Calibri" panose="020F0502020204030204" pitchFamily="34" charset="0"/>
                  <a:sym typeface="Arial"/>
                </a:rPr>
                <a:t>giá</a:t>
              </a:r>
              <a:endParaRPr lang="en-US" altLang="zh-CN" sz="3600" b="1" dirty="0">
                <a:solidFill>
                  <a:srgbClr val="FF1531"/>
                </a:solidFill>
                <a:latin typeface="+mj-lt"/>
                <a:ea typeface="inpin heiti" charset="-122"/>
                <a:cs typeface="Calibri" panose="020F0502020204030204" pitchFamily="34" charset="0"/>
                <a:sym typeface="Arial"/>
              </a:endParaRPr>
            </a:p>
          </p:txBody>
        </p:sp>
        <p:sp>
          <p:nvSpPr>
            <p:cNvPr id="25" name="Rectangle 24"/>
            <p:cNvSpPr/>
            <p:nvPr/>
          </p:nvSpPr>
          <p:spPr>
            <a:xfrm>
              <a:off x="3258682" y="2766532"/>
              <a:ext cx="1792478" cy="602216"/>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mj-lt"/>
                  <a:ea typeface="inpin heiti" charset="-122"/>
                  <a:cs typeface="Calibri" panose="020F0502020204030204" pitchFamily="34" charset="0"/>
                  <a:sym typeface="Arial"/>
                </a:rPr>
                <a:t>Đọc</a:t>
              </a:r>
              <a:r>
                <a:rPr lang="en-US" altLang="zh-CN" sz="3200" dirty="0">
                  <a:solidFill>
                    <a:prstClr val="black"/>
                  </a:solidFill>
                  <a:latin typeface="+mj-lt"/>
                  <a:ea typeface="inpin heiti" charset="-122"/>
                  <a:cs typeface="Calibri" panose="020F0502020204030204" pitchFamily="34" charset="0"/>
                  <a:sym typeface="Arial"/>
                </a:rPr>
                <a:t> </a:t>
              </a:r>
              <a:r>
                <a:rPr lang="en-US" altLang="zh-CN" sz="3200" dirty="0" err="1">
                  <a:solidFill>
                    <a:prstClr val="black"/>
                  </a:solidFill>
                  <a:latin typeface="+mj-lt"/>
                  <a:ea typeface="inpin heiti" charset="-122"/>
                  <a:cs typeface="Calibri" panose="020F0502020204030204" pitchFamily="34" charset="0"/>
                  <a:sym typeface="Arial"/>
                </a:rPr>
                <a:t>đúng</a:t>
              </a:r>
              <a:endParaRPr lang="en-US" altLang="zh-CN" sz="3200" dirty="0">
                <a:solidFill>
                  <a:prstClr val="black"/>
                </a:solidFill>
                <a:latin typeface="+mj-lt"/>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Rectangle 29"/>
            <p:cNvSpPr/>
            <p:nvPr/>
          </p:nvSpPr>
          <p:spPr>
            <a:xfrm>
              <a:off x="3258682" y="3743520"/>
              <a:ext cx="1837362" cy="602216"/>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mj-lt"/>
                  <a:ea typeface="inpin heiti" charset="-122"/>
                  <a:cs typeface="Calibri" panose="020F0502020204030204" pitchFamily="34" charset="0"/>
                  <a:sym typeface="Arial"/>
                </a:rPr>
                <a:t>Đọc</a:t>
              </a:r>
              <a:r>
                <a:rPr lang="en-US" altLang="zh-CN" sz="3200" dirty="0">
                  <a:solidFill>
                    <a:prstClr val="black"/>
                  </a:solidFill>
                  <a:latin typeface="+mj-lt"/>
                  <a:ea typeface="inpin heiti" charset="-122"/>
                  <a:cs typeface="Calibri" panose="020F0502020204030204" pitchFamily="34" charset="0"/>
                  <a:sym typeface="Arial"/>
                </a:rPr>
                <a:t> to, </a:t>
              </a:r>
              <a:r>
                <a:rPr lang="en-US" altLang="zh-CN" sz="3200" dirty="0" err="1">
                  <a:solidFill>
                    <a:prstClr val="black"/>
                  </a:solidFill>
                  <a:latin typeface="+mj-lt"/>
                  <a:ea typeface="inpin heiti" charset="-122"/>
                  <a:cs typeface="Calibri" panose="020F0502020204030204" pitchFamily="34" charset="0"/>
                  <a:sym typeface="Arial"/>
                </a:rPr>
                <a:t>rõ</a:t>
              </a:r>
              <a:endParaRPr lang="en-US" altLang="zh-CN" sz="3200" dirty="0">
                <a:solidFill>
                  <a:prstClr val="black"/>
                </a:solidFill>
                <a:latin typeface="+mj-lt"/>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cs typeface="Calibri" panose="020F0502020204030204" pitchFamily="34" charset="0"/>
                  <a:sym typeface="Arial"/>
                </a:rPr>
                <a:t>Ngắt</a:t>
              </a:r>
              <a:r>
                <a:rPr lang="zh-CN" altLang="en-US" sz="3200" dirty="0">
                  <a:solidFill>
                    <a:prstClr val="black"/>
                  </a:solidFill>
                  <a:cs typeface="Calibri" panose="020F0502020204030204" pitchFamily="34" charset="0"/>
                  <a:sym typeface="Arial"/>
                </a:rPr>
                <a:t> </a:t>
              </a:r>
              <a:r>
                <a:rPr lang="en-US" altLang="zh-CN" sz="3200" dirty="0" err="1">
                  <a:solidFill>
                    <a:prstClr val="black"/>
                  </a:solidFill>
                  <a:cs typeface="Calibri" panose="020F0502020204030204" pitchFamily="34" charset="0"/>
                  <a:sym typeface="Arial"/>
                </a:rPr>
                <a:t>nghỉ</a:t>
              </a:r>
              <a:r>
                <a:rPr lang="zh-CN" altLang="en-US" sz="3200" dirty="0">
                  <a:solidFill>
                    <a:prstClr val="black"/>
                  </a:solidFill>
                  <a:cs typeface="Calibri" panose="020F0502020204030204" pitchFamily="34" charset="0"/>
                  <a:sym typeface="Arial"/>
                </a:rPr>
                <a:t> </a:t>
              </a:r>
              <a:r>
                <a:rPr lang="en-US" altLang="zh-CN" sz="3200" dirty="0" err="1">
                  <a:solidFill>
                    <a:prstClr val="black"/>
                  </a:solidFill>
                  <a:cs typeface="Calibri" panose="020F0502020204030204" pitchFamily="34" charset="0"/>
                  <a:sym typeface="Arial"/>
                </a:rPr>
                <a:t>đúng</a:t>
              </a:r>
              <a:r>
                <a:rPr lang="zh-CN" altLang="en-US" sz="3200" dirty="0">
                  <a:solidFill>
                    <a:prstClr val="black"/>
                  </a:solidFill>
                  <a:cs typeface="Calibri" panose="020F0502020204030204" pitchFamily="34" charset="0"/>
                  <a:sym typeface="Arial"/>
                </a:rPr>
                <a:t> </a:t>
              </a:r>
              <a:r>
                <a:rPr lang="en-US" altLang="zh-CN" sz="3200" dirty="0" err="1">
                  <a:solidFill>
                    <a:prstClr val="black"/>
                  </a:solidFill>
                  <a:cs typeface="Calibri" panose="020F0502020204030204" pitchFamily="34" charset="0"/>
                  <a:sym typeface="Arial"/>
                </a:rPr>
                <a:t>chỗ</a:t>
              </a:r>
              <a:endParaRPr lang="zh-CN" altLang="en-US" sz="3200" dirty="0">
                <a:solidFill>
                  <a:prstClr val="black"/>
                </a:solidFill>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a16="http://schemas.microsoft.com/office/drawing/2014/main"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Tree>
    <p:extLst>
      <p:ext uri="{BB962C8B-B14F-4D97-AF65-F5344CB8AC3E}">
        <p14:creationId xmlns:p14="http://schemas.microsoft.com/office/powerpoint/2010/main" val="2335039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5" name="TextBox 4">
            <a:extLst>
              <a:ext uri="{FF2B5EF4-FFF2-40B4-BE49-F238E27FC236}">
                <a16:creationId xmlns:a16="http://schemas.microsoft.com/office/drawing/2014/main" id="{4D339E86-F901-43A3-8EE8-15330E951816}"/>
              </a:ext>
            </a:extLst>
          </p:cNvPr>
          <p:cNvSpPr txBox="1"/>
          <p:nvPr/>
        </p:nvSpPr>
        <p:spPr>
          <a:xfrm>
            <a:off x="1797263" y="820684"/>
            <a:ext cx="574869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LUYỆN </a:t>
            </a:r>
            <a:r>
              <a:rPr kumimoji="0" lang="en-US" sz="60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ĐỌC</a:t>
            </a:r>
            <a:r>
              <a:rPr kumimoji="0" lang="en-US" sz="6000" b="0" i="0" u="none" strike="noStrike" kern="1200" cap="none" spc="0" normalizeH="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 HIỂU</a:t>
            </a:r>
            <a:endParaRPr kumimoji="0" lang="en-US" sz="60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endParaRPr>
          </a:p>
        </p:txBody>
      </p:sp>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696" l="9667" r="89667"/>
                    </a14:imgEffect>
                  </a14:imgLayer>
                </a14:imgProps>
              </a:ext>
            </a:extLst>
          </a:blip>
          <a:srcRect r="14334"/>
          <a:stretch/>
        </p:blipFill>
        <p:spPr>
          <a:xfrm>
            <a:off x="6475066" y="-268901"/>
            <a:ext cx="6902400" cy="4118163"/>
          </a:xfrm>
          <a:prstGeom prst="rect">
            <a:avLst/>
          </a:prstGeom>
        </p:spPr>
      </p:pic>
      <p:pic>
        <p:nvPicPr>
          <p:cNvPr id="9" name="Picture 2" descr="Girl Accompanying Grandma PNG Image and PSD File For Free Download -  Lovepik | 40163024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81" b="90000" l="10000" r="90000">
                        <a14:foregroundMark x1="42209" y1="32674" x2="38721" y2="41744"/>
                        <a14:foregroundMark x1="41744" y1="36163" x2="58372" y2="46395"/>
                        <a14:foregroundMark x1="46628" y1="31279" x2="48837" y2="35233"/>
                        <a14:foregroundMark x1="53953" y1="21744" x2="56744" y2="17442"/>
                        <a14:foregroundMark x1="61860" y1="36860" x2="62791" y2="41047"/>
                      </a14:backgroundRemoval>
                    </a14:imgEffect>
                  </a14:imgLayer>
                </a14:imgProps>
              </a:ext>
              <a:ext uri="{28A0092B-C50C-407E-A947-70E740481C1C}">
                <a14:useLocalDpi xmlns:a14="http://schemas.microsoft.com/office/drawing/2010/main" val="0"/>
              </a:ext>
            </a:extLst>
          </a:blip>
          <a:srcRect/>
          <a:stretch>
            <a:fillRect/>
          </a:stretch>
        </p:blipFill>
        <p:spPr bwMode="auto">
          <a:xfrm>
            <a:off x="4494334" y="2537505"/>
            <a:ext cx="4852235" cy="485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899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4489" y="80308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4CB9D0"/>
              </a:solidFill>
            </a:endParaRPr>
          </a:p>
        </p:txBody>
      </p:sp>
      <p:sp>
        <p:nvSpPr>
          <p:cNvPr id="3" name="TextBox 2"/>
          <p:cNvSpPr txBox="1"/>
          <p:nvPr/>
        </p:nvSpPr>
        <p:spPr>
          <a:xfrm>
            <a:off x="311741" y="2090823"/>
            <a:ext cx="7584484" cy="1631216"/>
          </a:xfrm>
          <a:prstGeom prst="rect">
            <a:avLst/>
          </a:prstGeom>
          <a:noFill/>
        </p:spPr>
        <p:txBody>
          <a:bodyPr wrap="square" rtlCol="0">
            <a:spAutoFit/>
          </a:bodyPr>
          <a:lstStyle/>
          <a:p>
            <a:pPr marL="457200" indent="-457200">
              <a:buFont typeface="Arial" panose="020B0604020202020204" pitchFamily="34" charset="0"/>
              <a:buChar char="•"/>
            </a:pPr>
            <a:r>
              <a:rPr lang="en-US" sz="4000" b="1" dirty="0">
                <a:solidFill>
                  <a:srgbClr val="FF0000"/>
                </a:solidFill>
                <a:latin typeface="+mj-lt"/>
                <a:cs typeface="Calibri" panose="020F0502020204030204" pitchFamily="34" charset="0"/>
              </a:rPr>
              <a:t>d</a:t>
            </a:r>
            <a:r>
              <a:rPr lang="en-US" sz="4000" b="1">
                <a:solidFill>
                  <a:srgbClr val="FF0000"/>
                </a:solidFill>
                <a:latin typeface="+mj-lt"/>
                <a:cs typeface="Calibri" panose="020F0502020204030204" pitchFamily="34" charset="0"/>
              </a:rPr>
              <a:t>át </a:t>
            </a:r>
            <a:r>
              <a:rPr lang="en-US" sz="4000" b="1" dirty="0" err="1">
                <a:solidFill>
                  <a:srgbClr val="FF0000"/>
                </a:solidFill>
                <a:latin typeface="+mj-lt"/>
                <a:cs typeface="Calibri" panose="020F0502020204030204" pitchFamily="34" charset="0"/>
              </a:rPr>
              <a:t>vàng</a:t>
            </a:r>
            <a:r>
              <a:rPr lang="en-US" sz="4000" dirty="0">
                <a:solidFill>
                  <a:srgbClr val="FF0000"/>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gắn</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thêm</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từng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mảnh</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vàng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trên</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bề</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mặt</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thường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để</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trang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trí</a:t>
            </a:r>
            <a:r>
              <a:rPr lang="en-US" sz="3600" dirty="0">
                <a:solidFill>
                  <a:schemeClr val="tx2">
                    <a:lumMod val="50000"/>
                  </a:schemeClr>
                </a:solidFill>
                <a:latin typeface="+mj-lt"/>
                <a:cs typeface="Calibri" panose="020F0502020204030204" pitchFamily="34" charset="0"/>
              </a:rPr>
              <a:t>.</a:t>
            </a:r>
          </a:p>
          <a:p>
            <a:endParaRPr lang="en-US" sz="2400" dirty="0"/>
          </a:p>
        </p:txBody>
      </p:sp>
      <p:sp>
        <p:nvSpPr>
          <p:cNvPr id="7" name="TextBox 6"/>
          <p:cNvSpPr txBox="1"/>
          <p:nvPr/>
        </p:nvSpPr>
        <p:spPr>
          <a:xfrm>
            <a:off x="311739" y="959614"/>
            <a:ext cx="6331655" cy="1077218"/>
          </a:xfrm>
          <a:prstGeom prst="rect">
            <a:avLst/>
          </a:prstGeom>
          <a:noFill/>
        </p:spPr>
        <p:txBody>
          <a:bodyPr wrap="square" rtlCol="0">
            <a:spAutoFit/>
          </a:bodyPr>
          <a:lstStyle/>
          <a:p>
            <a:pPr marL="457200" indent="-457200">
              <a:buFont typeface="Arial" panose="020B0604020202020204" pitchFamily="34" charset="0"/>
              <a:buChar char="•"/>
            </a:pPr>
            <a:r>
              <a:rPr lang="en-US" sz="4000" b="1" dirty="0">
                <a:solidFill>
                  <a:srgbClr val="FF0000"/>
                </a:solidFill>
                <a:latin typeface="+mj-lt"/>
                <a:cs typeface="Calibri" panose="020F0502020204030204" pitchFamily="34" charset="0"/>
              </a:rPr>
              <a:t>r</a:t>
            </a:r>
            <a:r>
              <a:rPr lang="en-US" sz="4000" b="1">
                <a:solidFill>
                  <a:srgbClr val="FF0000"/>
                </a:solidFill>
                <a:latin typeface="+mj-lt"/>
                <a:cs typeface="Calibri" panose="020F0502020204030204" pitchFamily="34" charset="0"/>
              </a:rPr>
              <a:t>ọi</a:t>
            </a:r>
            <a:r>
              <a:rPr lang="en-US" sz="4000" dirty="0">
                <a:solidFill>
                  <a:srgbClr val="FF0000"/>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ánh</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sáng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chiếu</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thẳng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vào</a:t>
            </a:r>
            <a:r>
              <a:rPr lang="en-US" sz="3600" dirty="0">
                <a:solidFill>
                  <a:schemeClr val="tx2">
                    <a:lumMod val="50000"/>
                  </a:schemeClr>
                </a:solidFill>
                <a:latin typeface="+mj-lt"/>
                <a:cs typeface="Calibri" panose="020F0502020204030204" pitchFamily="34" charset="0"/>
              </a:rPr>
              <a:t>.</a:t>
            </a:r>
          </a:p>
          <a:p>
            <a:pPr marL="342900" indent="-342900">
              <a:buFont typeface="Arial" panose="020B0604020202020204" pitchFamily="34" charset="0"/>
              <a:buChar char="•"/>
            </a:pPr>
            <a:endParaRPr lang="en-US" sz="2400" dirty="0"/>
          </a:p>
        </p:txBody>
      </p:sp>
      <p:sp>
        <p:nvSpPr>
          <p:cNvPr id="9" name="TextBox 8"/>
          <p:cNvSpPr txBox="1"/>
          <p:nvPr/>
        </p:nvSpPr>
        <p:spPr>
          <a:xfrm>
            <a:off x="311740" y="3694009"/>
            <a:ext cx="9032285" cy="1261884"/>
          </a:xfrm>
          <a:prstGeom prst="rect">
            <a:avLst/>
          </a:prstGeom>
          <a:noFill/>
        </p:spPr>
        <p:txBody>
          <a:bodyPr wrap="square" rtlCol="0">
            <a:spAutoFit/>
          </a:bodyPr>
          <a:lstStyle/>
          <a:p>
            <a:pPr marL="457200" indent="-457200">
              <a:buFont typeface="Arial" panose="020B0604020202020204" pitchFamily="34" charset="0"/>
              <a:buChar char="•"/>
            </a:pPr>
            <a:r>
              <a:rPr lang="en-US" sz="4000" b="1" dirty="0">
                <a:solidFill>
                  <a:srgbClr val="FF0000"/>
                </a:solidFill>
                <a:latin typeface="+mj-lt"/>
                <a:cs typeface="Calibri" panose="020F0502020204030204" pitchFamily="34" charset="0"/>
              </a:rPr>
              <a:t>c</a:t>
            </a:r>
            <a:r>
              <a:rPr lang="en-US" sz="4000" b="1">
                <a:solidFill>
                  <a:srgbClr val="FF0000"/>
                </a:solidFill>
                <a:latin typeface="+mj-lt"/>
                <a:cs typeface="Calibri" panose="020F0502020204030204" pitchFamily="34" charset="0"/>
              </a:rPr>
              <a:t>huỗi</a:t>
            </a:r>
            <a:r>
              <a:rPr lang="en-US" sz="4000" dirty="0">
                <a:solidFill>
                  <a:srgbClr val="FF0000"/>
                </a:solidFill>
                <a:latin typeface="+mj-lt"/>
                <a:cs typeface="Calibri" panose="020F0502020204030204" pitchFamily="34" charset="0"/>
              </a:rPr>
              <a:t>:</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tập</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hợp</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gồm</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nhiều</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vật</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nhỏ</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cùng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loại</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có</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hình</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dạng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gần</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giống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nhau</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xâu</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thành</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dây</a:t>
            </a:r>
            <a:r>
              <a:rPr lang="en-US" sz="3600" dirty="0">
                <a:solidFill>
                  <a:schemeClr val="tx2">
                    <a:lumMod val="50000"/>
                  </a:schemeClr>
                </a:solidFill>
                <a:latin typeface="+mj-lt"/>
                <a:cs typeface="Calibri" panose="020F0502020204030204" pitchFamily="34" charset="0"/>
              </a:rPr>
              <a:t>.</a:t>
            </a:r>
          </a:p>
        </p:txBody>
      </p:sp>
      <p:sp>
        <p:nvSpPr>
          <p:cNvPr id="10" name="TextBox 9"/>
          <p:cNvSpPr txBox="1"/>
          <p:nvPr/>
        </p:nvSpPr>
        <p:spPr>
          <a:xfrm>
            <a:off x="245335" y="5054067"/>
            <a:ext cx="9127536" cy="1261884"/>
          </a:xfrm>
          <a:prstGeom prst="rect">
            <a:avLst/>
          </a:prstGeom>
          <a:noFill/>
        </p:spPr>
        <p:txBody>
          <a:bodyPr wrap="square" rtlCol="0">
            <a:spAutoFit/>
          </a:bodyPr>
          <a:lstStyle/>
          <a:p>
            <a:pPr marL="457200" indent="-457200">
              <a:buFont typeface="Arial" panose="020B0604020202020204" pitchFamily="34" charset="0"/>
              <a:buChar char="•"/>
            </a:pPr>
            <a:r>
              <a:rPr lang="en-US" sz="4000" b="1" dirty="0">
                <a:solidFill>
                  <a:srgbClr val="FF0000"/>
                </a:solidFill>
                <a:latin typeface="+mj-lt"/>
                <a:cs typeface="Calibri" panose="020F0502020204030204" pitchFamily="34" charset="0"/>
              </a:rPr>
              <a:t>c</a:t>
            </a:r>
            <a:r>
              <a:rPr lang="en-US" sz="4000" b="1">
                <a:solidFill>
                  <a:srgbClr val="FF0000"/>
                </a:solidFill>
                <a:latin typeface="+mj-lt"/>
                <a:cs typeface="Calibri" panose="020F0502020204030204" pitchFamily="34" charset="0"/>
              </a:rPr>
              <a:t>hao</a:t>
            </a:r>
            <a:r>
              <a:rPr lang="en-US" sz="4000" dirty="0">
                <a:solidFill>
                  <a:srgbClr val="FF0000"/>
                </a:solidFill>
                <a:latin typeface="+mj-lt"/>
                <a:cs typeface="Calibri" panose="020F0502020204030204" pitchFamily="34" charset="0"/>
              </a:rPr>
              <a:t>:</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nghiêng</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nhanh</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từ</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bên</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này</a:t>
            </a:r>
            <a:r>
              <a:rPr lang="en-US" sz="3600" dirty="0">
                <a:solidFill>
                  <a:schemeClr val="tx2">
                    <a:lumMod val="50000"/>
                  </a:schemeClr>
                </a:solidFill>
                <a:latin typeface="+mj-lt"/>
                <a:cs typeface="Calibri" panose="020F0502020204030204" pitchFamily="34" charset="0"/>
              </a:rPr>
              <a:t> sang </a:t>
            </a:r>
            <a:r>
              <a:rPr lang="en-US" sz="3600" dirty="0" err="1">
                <a:solidFill>
                  <a:schemeClr val="tx2">
                    <a:lumMod val="50000"/>
                  </a:schemeClr>
                </a:solidFill>
                <a:latin typeface="+mj-lt"/>
                <a:cs typeface="Calibri" panose="020F0502020204030204" pitchFamily="34" charset="0"/>
              </a:rPr>
              <a:t>bên</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kia</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và</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ngược</a:t>
            </a:r>
            <a:r>
              <a:rPr lang="en-US" sz="3600" dirty="0">
                <a:solidFill>
                  <a:schemeClr val="tx2">
                    <a:lumMod val="50000"/>
                  </a:schemeClr>
                </a:solidFill>
                <a:latin typeface="+mj-lt"/>
                <a:cs typeface="Calibri" panose="020F0502020204030204" pitchFamily="34" charset="0"/>
              </a:rPr>
              <a:t> </a:t>
            </a:r>
            <a:r>
              <a:rPr lang="en-US" sz="3600" dirty="0" err="1">
                <a:solidFill>
                  <a:schemeClr val="tx2">
                    <a:lumMod val="50000"/>
                  </a:schemeClr>
                </a:solidFill>
                <a:latin typeface="+mj-lt"/>
                <a:cs typeface="Calibri" panose="020F0502020204030204" pitchFamily="34" charset="0"/>
              </a:rPr>
              <a:t>lại</a:t>
            </a:r>
            <a:r>
              <a:rPr lang="en-US" sz="3600" dirty="0">
                <a:solidFill>
                  <a:schemeClr val="tx2">
                    <a:lumMod val="50000"/>
                  </a:schemeClr>
                </a:solidFill>
                <a:latin typeface="+mj-lt"/>
                <a:cs typeface="Calibri" panose="020F0502020204030204" pitchFamily="34" charset="0"/>
              </a:rPr>
              <a:t>.</a:t>
            </a:r>
          </a:p>
        </p:txBody>
      </p:sp>
      <p:pic>
        <p:nvPicPr>
          <p:cNvPr id="4" name="Picture 3"/>
          <p:cNvPicPr>
            <a:picLocks noChangeAspect="1"/>
          </p:cNvPicPr>
          <p:nvPr/>
        </p:nvPicPr>
        <p:blipFill>
          <a:blip r:embed="rId3"/>
          <a:stretch>
            <a:fillRect/>
          </a:stretch>
        </p:blipFill>
        <p:spPr>
          <a:xfrm>
            <a:off x="8070980" y="1558005"/>
            <a:ext cx="2561570" cy="1706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9552408" y="3625221"/>
            <a:ext cx="1674774" cy="16747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 name="Group 12"/>
          <p:cNvGrpSpPr/>
          <p:nvPr/>
        </p:nvGrpSpPr>
        <p:grpSpPr>
          <a:xfrm>
            <a:off x="807621" y="119192"/>
            <a:ext cx="3678925" cy="683895"/>
            <a:chOff x="3519993" y="0"/>
            <a:chExt cx="3545728"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rot="16200000">
                <a:off x="3751426" y="1512162"/>
                <a:ext cx="684000" cy="646568"/>
              </a:xfrm>
              <a:prstGeom prst="rect">
                <a:avLst/>
              </a:prstGeom>
            </p:spPr>
          </p:pic>
        </p:grpSp>
        <p:sp>
          <p:nvSpPr>
            <p:cNvPr id="18" name="TextBox 17"/>
            <p:cNvSpPr txBox="1"/>
            <p:nvPr/>
          </p:nvSpPr>
          <p:spPr>
            <a:xfrm>
              <a:off x="3519993" y="29607"/>
              <a:ext cx="3545728" cy="583654"/>
            </a:xfrm>
            <a:prstGeom prst="rect">
              <a:avLst/>
            </a:prstGeom>
            <a:noFill/>
          </p:spPr>
          <p:txBody>
            <a:bodyPr wrap="square" rtlCol="0">
              <a:spAutoFit/>
            </a:bodyPr>
            <a:lstStyle/>
            <a:p>
              <a:pPr algn="ctr"/>
              <a:r>
                <a:rPr lang="en-US" sz="3200" b="1" dirty="0" err="1">
                  <a:solidFill>
                    <a:srgbClr val="00B050"/>
                  </a:solidFill>
                  <a:latin typeface="+mj-lt"/>
                  <a:cs typeface="Calibri" panose="020F0502020204030204" charset="0"/>
                </a:rPr>
                <a:t>Giải</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nghĩa</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từ</a:t>
              </a:r>
              <a:endParaRPr lang="en-US" sz="3200" b="1" dirty="0">
                <a:solidFill>
                  <a:srgbClr val="00B050"/>
                </a:solidFill>
                <a:latin typeface="+mj-lt"/>
                <a:cs typeface="Calibri" panose="020F0502020204030204" charset="0"/>
              </a:endParaRPr>
            </a:p>
          </p:txBody>
        </p:sp>
      </p:grpSp>
    </p:spTree>
    <p:extLst>
      <p:ext uri="{BB962C8B-B14F-4D97-AF65-F5344CB8AC3E}">
        <p14:creationId xmlns:p14="http://schemas.microsoft.com/office/powerpoint/2010/main" val="4139900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4CB9D0"/>
              </a:solidFill>
            </a:endParaRPr>
          </a:p>
        </p:txBody>
      </p:sp>
      <p:grpSp>
        <p:nvGrpSpPr>
          <p:cNvPr id="13" name="Group 12"/>
          <p:cNvGrpSpPr/>
          <p:nvPr/>
        </p:nvGrpSpPr>
        <p:grpSpPr>
          <a:xfrm>
            <a:off x="809302" y="119192"/>
            <a:ext cx="3678925" cy="683895"/>
            <a:chOff x="3521613" y="0"/>
            <a:chExt cx="3545728"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8" name="TextBox 17"/>
            <p:cNvSpPr txBox="1"/>
            <p:nvPr/>
          </p:nvSpPr>
          <p:spPr>
            <a:xfrm>
              <a:off x="3521613" y="54000"/>
              <a:ext cx="3545728" cy="583654"/>
            </a:xfrm>
            <a:prstGeom prst="rect">
              <a:avLst/>
            </a:prstGeom>
            <a:noFill/>
          </p:spPr>
          <p:txBody>
            <a:bodyPr wrap="square" rtlCol="0">
              <a:spAutoFit/>
            </a:bodyPr>
            <a:lstStyle/>
            <a:p>
              <a:pPr algn="ctr"/>
              <a:r>
                <a:rPr lang="en-US" sz="3200" b="1" dirty="0" err="1">
                  <a:solidFill>
                    <a:srgbClr val="00B050"/>
                  </a:solidFill>
                  <a:latin typeface="+mj-lt"/>
                  <a:cs typeface="Calibri" panose="020F0502020204030204" charset="0"/>
                </a:rPr>
                <a:t>Cùng</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tìm</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hiểu</a:t>
              </a:r>
              <a:endParaRPr lang="en-US" sz="3200" b="1" dirty="0">
                <a:solidFill>
                  <a:srgbClr val="00B050"/>
                </a:solidFill>
                <a:latin typeface="+mj-lt"/>
                <a:cs typeface="Calibri" panose="020F0502020204030204" charset="0"/>
              </a:endParaRPr>
            </a:p>
          </p:txBody>
        </p:sp>
      </p:grpSp>
      <p:grpSp>
        <p:nvGrpSpPr>
          <p:cNvPr id="34" name="Group 33"/>
          <p:cNvGrpSpPr/>
          <p:nvPr/>
        </p:nvGrpSpPr>
        <p:grpSpPr>
          <a:xfrm>
            <a:off x="826801" y="2552387"/>
            <a:ext cx="7533378" cy="1948985"/>
            <a:chOff x="858147" y="2833441"/>
            <a:chExt cx="7533378" cy="1948985"/>
          </a:xfrm>
        </p:grpSpPr>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9957" b="97835" l="27785" r="52020"/>
                      </a14:imgEffect>
                      <a14:imgEffect>
                        <a14:sharpenSoften amount="25000"/>
                      </a14:imgEffect>
                      <a14:imgEffect>
                        <a14:saturation sat="200000"/>
                      </a14:imgEffect>
                    </a14:imgLayer>
                  </a14:imgProps>
                </a:ext>
              </a:extLst>
            </a:blip>
            <a:srcRect l="31004" t="22401" r="47272"/>
            <a:stretch/>
          </p:blipFill>
          <p:spPr>
            <a:xfrm>
              <a:off x="3036894" y="3048168"/>
              <a:ext cx="1352550" cy="1366043"/>
            </a:xfrm>
            <a:prstGeom prst="rect">
              <a:avLst/>
            </a:prstGeom>
          </p:spPr>
        </p:pic>
        <p:pic>
          <p:nvPicPr>
            <p:cNvPr id="24" name="Picture 23"/>
            <p:cNvPicPr>
              <a:picLocks noChangeAspect="1"/>
            </p:cNvPicPr>
            <p:nvPr/>
          </p:nvPicPr>
          <p:blipFill rotWithShape="1">
            <a:blip r:embed="rId6">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486" t="14510" r="74883"/>
            <a:stretch/>
          </p:blipFill>
          <p:spPr>
            <a:xfrm>
              <a:off x="858147" y="2833441"/>
              <a:ext cx="1533526" cy="1504943"/>
            </a:xfrm>
            <a:prstGeom prst="ellipse">
              <a:avLst/>
            </a:prstGeom>
          </p:spPr>
        </p:pic>
        <p:pic>
          <p:nvPicPr>
            <p:cNvPr id="25" name="Picture 24"/>
            <p:cNvPicPr>
              <a:picLocks noChangeAspect="1"/>
            </p:cNvPicPr>
            <p:nvPr/>
          </p:nvPicPr>
          <p:blipFill rotWithShape="1">
            <a:blip r:embed="rId7">
              <a:extLst>
                <a:ext uri="{BEBA8EAE-BF5A-486C-A8C5-ECC9F3942E4B}">
                  <a14:imgProps xmlns:a14="http://schemas.microsoft.com/office/drawing/2010/main">
                    <a14:imgLayer r:embed="rId5">
                      <a14:imgEffect>
                        <a14:backgroundRemoval t="13420" b="91775" l="55447" r="70747"/>
                      </a14:imgEffect>
                      <a14:imgEffect>
                        <a14:sharpenSoften amount="25000"/>
                      </a14:imgEffect>
                      <a14:imgEffect>
                        <a14:saturation sat="200000"/>
                      </a14:imgEffect>
                    </a14:imgLayer>
                  </a14:imgProps>
                </a:ext>
              </a:extLst>
            </a:blip>
            <a:srcRect l="54875" t="17661" r="28909" b="11458"/>
            <a:stretch/>
          </p:blipFill>
          <p:spPr>
            <a:xfrm>
              <a:off x="4985091" y="3060537"/>
              <a:ext cx="1009650" cy="1247775"/>
            </a:xfrm>
            <a:prstGeom prst="ellipse">
              <a:avLst/>
            </a:prstGeom>
          </p:spPr>
        </p:pic>
        <p:pic>
          <p:nvPicPr>
            <p:cNvPr id="17" name="Picture 16"/>
            <p:cNvPicPr>
              <a:picLocks noChangeAspect="1"/>
            </p:cNvPicPr>
            <p:nvPr/>
          </p:nvPicPr>
          <p:blipFill>
            <a:blip r:embed="rId8"/>
            <a:stretch>
              <a:fillRect/>
            </a:stretch>
          </p:blipFill>
          <p:spPr>
            <a:xfrm>
              <a:off x="6590389" y="3122379"/>
              <a:ext cx="1801136" cy="1660047"/>
            </a:xfrm>
            <a:prstGeom prst="rect">
              <a:avLst/>
            </a:prstGeom>
          </p:spPr>
        </p:pic>
      </p:grpSp>
      <p:grpSp>
        <p:nvGrpSpPr>
          <p:cNvPr id="30" name="Group 29"/>
          <p:cNvGrpSpPr/>
          <p:nvPr/>
        </p:nvGrpSpPr>
        <p:grpSpPr>
          <a:xfrm>
            <a:off x="165955" y="1130092"/>
            <a:ext cx="11711719" cy="1200329"/>
            <a:chOff x="165956" y="1130092"/>
            <a:chExt cx="10797318" cy="1200329"/>
          </a:xfrm>
        </p:grpSpPr>
        <p:sp>
          <p:nvSpPr>
            <p:cNvPr id="6" name="Rectangle 5"/>
            <p:cNvSpPr/>
            <p:nvPr/>
          </p:nvSpPr>
          <p:spPr>
            <a:xfrm>
              <a:off x="809301" y="1130092"/>
              <a:ext cx="10153973" cy="1200329"/>
            </a:xfrm>
            <a:prstGeom prst="rect">
              <a:avLst/>
            </a:prstGeom>
          </p:spPr>
          <p:txBody>
            <a:bodyPr wrap="square">
              <a:spAutoFit/>
            </a:bodyPr>
            <a:lstStyle/>
            <a:p>
              <a:r>
                <a:rPr lang="vi-VN" sz="3600" b="1" dirty="0">
                  <a:solidFill>
                    <a:srgbClr val="000000"/>
                  </a:solidFill>
                  <a:latin typeface="+mj-lt"/>
                  <a:cs typeface="Calibri" panose="020F0502020204030204" pitchFamily="34" charset="0"/>
                </a:rPr>
                <a:t>Tiếng hót của chim vàng anh được tả bằng từ ngữ nào?</a:t>
              </a:r>
              <a:endParaRPr lang="en-US" sz="3600" b="1" dirty="0">
                <a:latin typeface="+mj-lt"/>
                <a:cs typeface="Calibri" panose="020F0502020204030204" pitchFamily="34" charset="0"/>
              </a:endParaRPr>
            </a:p>
          </p:txBody>
        </p:sp>
        <p:sp>
          <p:nvSpPr>
            <p:cNvPr id="26" name="Oval 25"/>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grpSp>
        <p:nvGrpSpPr>
          <p:cNvPr id="31" name="Group 30"/>
          <p:cNvGrpSpPr/>
          <p:nvPr/>
        </p:nvGrpSpPr>
        <p:grpSpPr>
          <a:xfrm>
            <a:off x="165955" y="1931191"/>
            <a:ext cx="8849414" cy="646331"/>
            <a:chOff x="148456" y="2127747"/>
            <a:chExt cx="8849414" cy="646331"/>
          </a:xfrm>
        </p:grpSpPr>
        <p:sp>
          <p:nvSpPr>
            <p:cNvPr id="8" name="Rectangle 7"/>
            <p:cNvSpPr/>
            <p:nvPr/>
          </p:nvSpPr>
          <p:spPr>
            <a:xfrm>
              <a:off x="809301" y="2127747"/>
              <a:ext cx="8188569" cy="646331"/>
            </a:xfrm>
            <a:prstGeom prst="rect">
              <a:avLst/>
            </a:prstGeom>
          </p:spPr>
          <p:txBody>
            <a:bodyPr wrap="square">
              <a:spAutoFit/>
            </a:bodyPr>
            <a:lstStyle/>
            <a:p>
              <a:r>
                <a:rPr lang="vi-VN" sz="3600" b="1" dirty="0">
                  <a:solidFill>
                    <a:srgbClr val="000000"/>
                  </a:solidFill>
                  <a:latin typeface="+mj-lt"/>
                  <a:cs typeface="Calibri" panose="020F0502020204030204" pitchFamily="34" charset="0"/>
                </a:rPr>
                <a:t>Về đêm, trăng được so sánh với gì?</a:t>
              </a:r>
              <a:endParaRPr lang="en-US" sz="3600" b="1" dirty="0">
                <a:latin typeface="+mj-lt"/>
                <a:cs typeface="Calibri" panose="020F0502020204030204" pitchFamily="34" charset="0"/>
              </a:endParaRPr>
            </a:p>
          </p:txBody>
        </p:sp>
        <p:sp>
          <p:nvSpPr>
            <p:cNvPr id="27" name="Oval 26"/>
            <p:cNvSpPr/>
            <p:nvPr/>
          </p:nvSpPr>
          <p:spPr>
            <a:xfrm>
              <a:off x="148456" y="2174795"/>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grpSp>
        <p:nvGrpSpPr>
          <p:cNvPr id="32" name="Group 31"/>
          <p:cNvGrpSpPr/>
          <p:nvPr/>
        </p:nvGrpSpPr>
        <p:grpSpPr>
          <a:xfrm>
            <a:off x="165955" y="4437489"/>
            <a:ext cx="12204643" cy="584775"/>
            <a:chOff x="142485" y="3109162"/>
            <a:chExt cx="12204643" cy="584775"/>
          </a:xfrm>
        </p:grpSpPr>
        <p:sp>
          <p:nvSpPr>
            <p:cNvPr id="11" name="Rectangle 10"/>
            <p:cNvSpPr/>
            <p:nvPr/>
          </p:nvSpPr>
          <p:spPr>
            <a:xfrm>
              <a:off x="786709" y="3109162"/>
              <a:ext cx="11560419" cy="584775"/>
            </a:xfrm>
            <a:prstGeom prst="rect">
              <a:avLst/>
            </a:prstGeom>
          </p:spPr>
          <p:txBody>
            <a:bodyPr wrap="square">
              <a:spAutoFit/>
            </a:bodyPr>
            <a:lstStyle/>
            <a:p>
              <a:r>
                <a:rPr lang="en-US" sz="3200" b="1" dirty="0" err="1">
                  <a:solidFill>
                    <a:srgbClr val="000000"/>
                  </a:solidFill>
                  <a:latin typeface="+mj-lt"/>
                  <a:cs typeface="Calibri" panose="020F0502020204030204" pitchFamily="34" charset="0"/>
                </a:rPr>
                <a:t>Những</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câu</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văn</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nào</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thể</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hiện</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tình</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cảm</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của</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Hà</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với</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khung</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cửa</a:t>
              </a:r>
              <a:r>
                <a:rPr lang="en-US" sz="3200" b="1" dirty="0">
                  <a:solidFill>
                    <a:srgbClr val="000000"/>
                  </a:solidFill>
                  <a:latin typeface="+mj-lt"/>
                  <a:cs typeface="Calibri" panose="020F0502020204030204" pitchFamily="34" charset="0"/>
                </a:rPr>
                <a:t> </a:t>
              </a:r>
              <a:r>
                <a:rPr lang="en-US" sz="3200" b="1" dirty="0" err="1">
                  <a:solidFill>
                    <a:srgbClr val="000000"/>
                  </a:solidFill>
                  <a:latin typeface="+mj-lt"/>
                  <a:cs typeface="Calibri" panose="020F0502020204030204" pitchFamily="34" charset="0"/>
                </a:rPr>
                <a:t>sổ</a:t>
              </a:r>
              <a:r>
                <a:rPr lang="en-US" sz="3200" b="1" dirty="0">
                  <a:solidFill>
                    <a:srgbClr val="000000"/>
                  </a:solidFill>
                  <a:latin typeface="+mj-lt"/>
                  <a:cs typeface="Calibri" panose="020F0502020204030204" pitchFamily="34" charset="0"/>
                </a:rPr>
                <a:t>?</a:t>
              </a:r>
              <a:endParaRPr lang="en-US" sz="3200" b="1" dirty="0">
                <a:latin typeface="+mj-lt"/>
                <a:cs typeface="Calibri" panose="020F0502020204030204" pitchFamily="34" charset="0"/>
              </a:endParaRPr>
            </a:p>
          </p:txBody>
        </p:sp>
        <p:sp>
          <p:nvSpPr>
            <p:cNvPr id="28" name="Oval 27"/>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3</a:t>
              </a:r>
            </a:p>
          </p:txBody>
        </p:sp>
      </p:grpSp>
      <p:grpSp>
        <p:nvGrpSpPr>
          <p:cNvPr id="33" name="Group 32"/>
          <p:cNvGrpSpPr/>
          <p:nvPr/>
        </p:nvGrpSpPr>
        <p:grpSpPr>
          <a:xfrm>
            <a:off x="165956" y="5263793"/>
            <a:ext cx="9763191" cy="646331"/>
            <a:chOff x="142485" y="4293228"/>
            <a:chExt cx="9763191" cy="646331"/>
          </a:xfrm>
        </p:grpSpPr>
        <p:sp>
          <p:nvSpPr>
            <p:cNvPr id="12" name="Rectangle 11"/>
            <p:cNvSpPr/>
            <p:nvPr/>
          </p:nvSpPr>
          <p:spPr>
            <a:xfrm>
              <a:off x="786709" y="4293228"/>
              <a:ext cx="9118967" cy="646331"/>
            </a:xfrm>
            <a:prstGeom prst="rect">
              <a:avLst/>
            </a:prstGeom>
          </p:spPr>
          <p:txBody>
            <a:bodyPr wrap="square">
              <a:spAutoFit/>
            </a:bodyPr>
            <a:lstStyle/>
            <a:p>
              <a:r>
                <a:rPr lang="en-US" sz="3600" b="1" dirty="0" err="1">
                  <a:solidFill>
                    <a:srgbClr val="000000"/>
                  </a:solidFill>
                  <a:latin typeface="+mj-lt"/>
                  <a:cs typeface="Calibri" panose="020F0502020204030204" pitchFamily="34" charset="0"/>
                </a:rPr>
                <a:t>Vì</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sao</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Hà</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thích</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ngồi</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bên</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cửa</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sổ</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nhà</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mình</a:t>
              </a:r>
              <a:r>
                <a:rPr lang="en-US" sz="3600" b="1" dirty="0">
                  <a:solidFill>
                    <a:srgbClr val="000000"/>
                  </a:solidFill>
                  <a:latin typeface="+mj-lt"/>
                  <a:cs typeface="Calibri" panose="020F0502020204030204" pitchFamily="34" charset="0"/>
                </a:rPr>
                <a:t>?</a:t>
              </a:r>
              <a:endParaRPr lang="en-US" sz="3600" b="1" dirty="0">
                <a:latin typeface="+mj-lt"/>
                <a:cs typeface="Calibri" panose="020F0502020204030204" pitchFamily="34" charset="0"/>
              </a:endParaRPr>
            </a:p>
          </p:txBody>
        </p:sp>
        <p:sp>
          <p:nvSpPr>
            <p:cNvPr id="29" name="Oval 28"/>
            <p:cNvSpPr/>
            <p:nvPr/>
          </p:nvSpPr>
          <p:spPr>
            <a:xfrm>
              <a:off x="142485" y="4333930"/>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spTree>
    <p:extLst>
      <p:ext uri="{BB962C8B-B14F-4D97-AF65-F5344CB8AC3E}">
        <p14:creationId xmlns:p14="http://schemas.microsoft.com/office/powerpoint/2010/main" val="15675191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algn="ctr"/>
              <a:r>
                <a:rPr lang="en-US" sz="3200" b="1" dirty="0" err="1">
                  <a:solidFill>
                    <a:srgbClr val="00B050"/>
                  </a:solidFill>
                  <a:latin typeface="+mj-lt"/>
                  <a:cs typeface="Calibri" panose="020F0502020204030204" charset="0"/>
                </a:rPr>
                <a:t>Cùng</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tìm</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hiểu</a:t>
              </a:r>
              <a:endParaRPr lang="en-US" sz="3200" b="1" dirty="0">
                <a:solidFill>
                  <a:srgbClr val="00B050"/>
                </a:solidFill>
                <a:latin typeface="+mj-lt"/>
                <a:cs typeface="Calibri" panose="020F0502020204030204" charset="0"/>
              </a:endParaRPr>
            </a:p>
          </p:txBody>
        </p:sp>
      </p:grpSp>
      <p:grpSp>
        <p:nvGrpSpPr>
          <p:cNvPr id="28" name="Group 27"/>
          <p:cNvGrpSpPr/>
          <p:nvPr/>
        </p:nvGrpSpPr>
        <p:grpSpPr>
          <a:xfrm>
            <a:off x="541363" y="900307"/>
            <a:ext cx="11782424" cy="646331"/>
            <a:chOff x="165956" y="1130092"/>
            <a:chExt cx="10797318" cy="644432"/>
          </a:xfrm>
        </p:grpSpPr>
        <p:sp>
          <p:nvSpPr>
            <p:cNvPr id="29" name="Rectangle 28"/>
            <p:cNvSpPr/>
            <p:nvPr/>
          </p:nvSpPr>
          <p:spPr>
            <a:xfrm>
              <a:off x="809301" y="1130092"/>
              <a:ext cx="10153973" cy="644432"/>
            </a:xfrm>
            <a:prstGeom prst="rect">
              <a:avLst/>
            </a:prstGeom>
          </p:spPr>
          <p:txBody>
            <a:bodyPr wrap="square">
              <a:spAutoFit/>
            </a:bodyPr>
            <a:lstStyle/>
            <a:p>
              <a:r>
                <a:rPr lang="vi-VN" sz="3600" b="1" dirty="0">
                  <a:solidFill>
                    <a:srgbClr val="FF0000"/>
                  </a:solidFill>
                  <a:latin typeface="+mj-lt"/>
                  <a:cs typeface="Calibri" panose="020F0502020204030204" pitchFamily="34" charset="0"/>
                </a:rPr>
                <a:t>Tiếng hót </a:t>
              </a:r>
              <a:r>
                <a:rPr lang="vi-VN" sz="3600" b="1" dirty="0">
                  <a:solidFill>
                    <a:srgbClr val="000000"/>
                  </a:solidFill>
                  <a:latin typeface="+mj-lt"/>
                  <a:cs typeface="Calibri" panose="020F0502020204030204" pitchFamily="34" charset="0"/>
                </a:rPr>
                <a:t>của chim vàng anh được tả bằng </a:t>
              </a:r>
              <a:r>
                <a:rPr lang="vi-VN" sz="3600" b="1" dirty="0">
                  <a:solidFill>
                    <a:srgbClr val="FF0000"/>
                  </a:solidFill>
                  <a:latin typeface="+mj-lt"/>
                  <a:cs typeface="Calibri" panose="020F0502020204030204" pitchFamily="34" charset="0"/>
                </a:rPr>
                <a:t>từ ngữ </a:t>
              </a:r>
              <a:r>
                <a:rPr lang="vi-VN" sz="3600" b="1" dirty="0">
                  <a:solidFill>
                    <a:srgbClr val="000000"/>
                  </a:solidFill>
                  <a:latin typeface="+mj-lt"/>
                  <a:cs typeface="Calibri" panose="020F0502020204030204" pitchFamily="34" charset="0"/>
                </a:rPr>
                <a:t>nào?</a:t>
              </a:r>
              <a:endParaRPr lang="en-US" sz="3600" b="1" dirty="0">
                <a:latin typeface="+mj-lt"/>
                <a:cs typeface="Calibri" panose="020F0502020204030204" pitchFamily="34" charset="0"/>
              </a:endParaRP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chemeClr val="bg2">
                      <a:lumMod val="10000"/>
                    </a:schemeClr>
                  </a:solidFill>
                  <a:latin typeface="+mj-lt"/>
                </a:rPr>
                <a:t>1</a:t>
              </a:r>
            </a:p>
          </p:txBody>
        </p:sp>
      </p:grpSp>
      <p:sp>
        <p:nvSpPr>
          <p:cNvPr id="31" name="Rounded Rectangle 30"/>
          <p:cNvSpPr/>
          <p:nvPr/>
        </p:nvSpPr>
        <p:spPr>
          <a:xfrm>
            <a:off x="1573309" y="2258056"/>
            <a:ext cx="10574056" cy="213923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7" name="Rectangles 9"/>
          <p:cNvSpPr/>
          <p:nvPr/>
        </p:nvSpPr>
        <p:spPr>
          <a:xfrm>
            <a:off x="6951480" y="2810781"/>
            <a:ext cx="5189736"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s 9"/>
          <p:cNvSpPr/>
          <p:nvPr/>
        </p:nvSpPr>
        <p:spPr>
          <a:xfrm>
            <a:off x="8183301" y="3363506"/>
            <a:ext cx="3883562"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s 9"/>
          <p:cNvSpPr/>
          <p:nvPr/>
        </p:nvSpPr>
        <p:spPr>
          <a:xfrm>
            <a:off x="1710961" y="3782125"/>
            <a:ext cx="4782436"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p:cNvSpPr/>
          <p:nvPr/>
        </p:nvSpPr>
        <p:spPr>
          <a:xfrm>
            <a:off x="1415683" y="2256191"/>
            <a:ext cx="424680"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2</a:t>
            </a:r>
          </a:p>
        </p:txBody>
      </p:sp>
      <p:sp>
        <p:nvSpPr>
          <p:cNvPr id="33" name="TextBox 32"/>
          <p:cNvSpPr txBox="1"/>
          <p:nvPr/>
        </p:nvSpPr>
        <p:spPr>
          <a:xfrm>
            <a:off x="1710961" y="2241785"/>
            <a:ext cx="10481039" cy="2057230"/>
          </a:xfrm>
          <a:prstGeom prst="rect">
            <a:avLst/>
          </a:prstGeom>
          <a:noFill/>
        </p:spPr>
        <p:txBody>
          <a:bodyPr wrap="square" rtlCol="0">
            <a:spAutoFit/>
          </a:bodyPr>
          <a:lstStyle/>
          <a:p>
            <a:pPr algn="just">
              <a:lnSpc>
                <a:spcPct val="114000"/>
              </a:lnSpc>
              <a:spcAft>
                <a:spcPts val="1200"/>
              </a:spcAft>
            </a:pP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Một</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đàn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vàng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anh</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vàng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như</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dát</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vàng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lên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lông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lên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cánh</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đậu</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trên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ngọn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cây</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Tiếng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hót</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của</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chúng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như</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những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chuỗi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vàng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lọc</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nắng</a:t>
            </a:r>
            <a:r>
              <a:rPr lang="en-US" sz="2800" dirty="0">
                <a:solidFill>
                  <a:schemeClr val="tx2">
                    <a:lumMod val="50000"/>
                  </a:schemeClr>
                </a:solidFill>
                <a:latin typeface="+mj-lt"/>
                <a:cs typeface="Calibri" panose="020F0502020204030204" pitchFamily="34" charset="0"/>
              </a:rPr>
              <a:t> bay </a:t>
            </a:r>
            <a:r>
              <a:rPr lang="en-US" sz="2800" dirty="0" err="1">
                <a:solidFill>
                  <a:schemeClr val="tx2">
                    <a:lumMod val="50000"/>
                  </a:schemeClr>
                </a:solidFill>
                <a:latin typeface="+mj-lt"/>
                <a:cs typeface="Calibri" panose="020F0502020204030204" pitchFamily="34" charset="0"/>
              </a:rPr>
              <a:t>đến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với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Hà</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Lát</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sau</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đàn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chim</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chao</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cánh</a:t>
            </a:r>
            <a:r>
              <a:rPr lang="en-US" sz="2800" dirty="0">
                <a:solidFill>
                  <a:schemeClr val="tx2">
                    <a:lumMod val="50000"/>
                  </a:schemeClr>
                </a:solidFill>
                <a:latin typeface="+mj-lt"/>
                <a:cs typeface="Calibri" panose="020F0502020204030204" pitchFamily="34" charset="0"/>
              </a:rPr>
              <a:t> bay </a:t>
            </a:r>
            <a:r>
              <a:rPr lang="en-US" sz="2800" dirty="0" err="1">
                <a:solidFill>
                  <a:schemeClr val="tx2">
                    <a:lumMod val="50000"/>
                  </a:schemeClr>
                </a:solidFill>
                <a:latin typeface="+mj-lt"/>
                <a:cs typeface="Calibri" panose="020F0502020204030204" pitchFamily="34" charset="0"/>
              </a:rPr>
              <a:t>đi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nhưng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tiếng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hót</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như</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đọng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mãi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giữa</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bầu</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trời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ngoài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cửa</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số</a:t>
            </a:r>
            <a:r>
              <a:rPr lang="en-US" sz="2800" dirty="0">
                <a:solidFill>
                  <a:schemeClr val="tx2">
                    <a:lumMod val="50000"/>
                  </a:schemeClr>
                </a:solidFill>
                <a:latin typeface="+mj-lt"/>
                <a:cs typeface="Calibri" panose="020F0502020204030204" pitchFamily="34" charset="0"/>
              </a:rPr>
              <a:t>.</a:t>
            </a:r>
          </a:p>
        </p:txBody>
      </p:sp>
    </p:spTree>
    <p:extLst>
      <p:ext uri="{BB962C8B-B14F-4D97-AF65-F5344CB8AC3E}">
        <p14:creationId xmlns:p14="http://schemas.microsoft.com/office/powerpoint/2010/main" val="2584037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checkerboard(across)">
                                      <p:cBhvr>
                                        <p:cTn id="11" dur="500"/>
                                        <p:tgtEl>
                                          <p:spTgt spid="3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7" grpId="0" bldLvl="0" animBg="1"/>
      <p:bldP spid="17" grpId="1" animBg="1"/>
      <p:bldP spid="18" grpId="0" bldLvl="0" animBg="1"/>
      <p:bldP spid="18" grpId="1" animBg="1"/>
      <p:bldP spid="19" grpId="0" bldLvl="0" animBg="1"/>
      <p:bldP spid="19" grpId="1" animBg="1"/>
      <p:bldP spid="32"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algn="ctr"/>
              <a:r>
                <a:rPr lang="en-US" sz="3200" b="1" dirty="0" err="1">
                  <a:solidFill>
                    <a:srgbClr val="00B050"/>
                  </a:solidFill>
                  <a:latin typeface="+mj-lt"/>
                  <a:cs typeface="Calibri" panose="020F0502020204030204" charset="0"/>
                </a:rPr>
                <a:t>Cùng</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tìm</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hiểu</a:t>
              </a:r>
              <a:endParaRPr lang="en-US" sz="3200" b="1" dirty="0">
                <a:solidFill>
                  <a:srgbClr val="00B050"/>
                </a:solidFill>
                <a:latin typeface="+mj-lt"/>
                <a:cs typeface="Calibri" panose="020F0502020204030204" charset="0"/>
              </a:endParaRPr>
            </a:p>
          </p:txBody>
        </p:sp>
      </p:grpSp>
      <p:grpSp>
        <p:nvGrpSpPr>
          <p:cNvPr id="17" name="Group 16"/>
          <p:cNvGrpSpPr/>
          <p:nvPr/>
        </p:nvGrpSpPr>
        <p:grpSpPr>
          <a:xfrm>
            <a:off x="2166018" y="1827850"/>
            <a:ext cx="7533378" cy="1948985"/>
            <a:chOff x="858147" y="2833441"/>
            <a:chExt cx="7533378" cy="1948985"/>
          </a:xfrm>
        </p:grpSpPr>
        <p:pic>
          <p:nvPicPr>
            <p:cNvPr id="18" name="Picture 17"/>
            <p:cNvPicPr>
              <a:picLocks noChangeAspect="1"/>
            </p:cNvPicPr>
            <p:nvPr/>
          </p:nvPicPr>
          <p:blipFill rotWithShape="1">
            <a:blip r:embed="rId5">
              <a:extLst>
                <a:ext uri="{BEBA8EAE-BF5A-486C-A8C5-ECC9F3942E4B}">
                  <a14:imgProps xmlns:a14="http://schemas.microsoft.com/office/drawing/2010/main">
                    <a14:imgLayer r:embed="rId6">
                      <a14:imgEffect>
                        <a14:backgroundRemoval t="9957" b="97835" l="27785" r="52020"/>
                      </a14:imgEffect>
                      <a14:imgEffect>
                        <a14:sharpenSoften amount="25000"/>
                      </a14:imgEffect>
                      <a14:imgEffect>
                        <a14:saturation sat="200000"/>
                      </a14:imgEffect>
                    </a14:imgLayer>
                  </a14:imgProps>
                </a:ext>
              </a:extLst>
            </a:blip>
            <a:srcRect l="31004" t="22401" r="47272"/>
            <a:stretch/>
          </p:blipFill>
          <p:spPr>
            <a:xfrm>
              <a:off x="3036894" y="3048168"/>
              <a:ext cx="1352550" cy="1366043"/>
            </a:xfrm>
            <a:prstGeom prst="rect">
              <a:avLst/>
            </a:prstGeom>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86" t="14510" r="74883"/>
            <a:stretch/>
          </p:blipFill>
          <p:spPr>
            <a:xfrm>
              <a:off x="858147" y="2833441"/>
              <a:ext cx="1533526" cy="1504943"/>
            </a:xfrm>
            <a:prstGeom prst="ellipse">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6">
                      <a14:imgEffect>
                        <a14:backgroundRemoval t="13420" b="91775" l="55447" r="70747"/>
                      </a14:imgEffect>
                      <a14:imgEffect>
                        <a14:sharpenSoften amount="25000"/>
                      </a14:imgEffect>
                      <a14:imgEffect>
                        <a14:saturation sat="200000"/>
                      </a14:imgEffect>
                    </a14:imgLayer>
                  </a14:imgProps>
                </a:ext>
              </a:extLst>
            </a:blip>
            <a:srcRect l="54875" t="17661" r="28909" b="11458"/>
            <a:stretch/>
          </p:blipFill>
          <p:spPr>
            <a:xfrm>
              <a:off x="4985091" y="3060537"/>
              <a:ext cx="1009650" cy="1247775"/>
            </a:xfrm>
            <a:prstGeom prst="ellipse">
              <a:avLst/>
            </a:prstGeom>
          </p:spPr>
        </p:pic>
        <p:pic>
          <p:nvPicPr>
            <p:cNvPr id="21" name="Picture 20"/>
            <p:cNvPicPr>
              <a:picLocks noChangeAspect="1"/>
            </p:cNvPicPr>
            <p:nvPr/>
          </p:nvPicPr>
          <p:blipFill>
            <a:blip r:embed="rId9"/>
            <a:stretch>
              <a:fillRect/>
            </a:stretch>
          </p:blipFill>
          <p:spPr>
            <a:xfrm>
              <a:off x="6590389" y="3122379"/>
              <a:ext cx="1801136" cy="1660047"/>
            </a:xfrm>
            <a:prstGeom prst="rect">
              <a:avLst/>
            </a:prstGeom>
          </p:spPr>
        </p:pic>
      </p:grpSp>
      <p:grpSp>
        <p:nvGrpSpPr>
          <p:cNvPr id="22" name="Group 21"/>
          <p:cNvGrpSpPr/>
          <p:nvPr/>
        </p:nvGrpSpPr>
        <p:grpSpPr>
          <a:xfrm>
            <a:off x="1604044" y="905680"/>
            <a:ext cx="8849414" cy="668339"/>
            <a:chOff x="148456" y="2105739"/>
            <a:chExt cx="8849414" cy="668339"/>
          </a:xfrm>
        </p:grpSpPr>
        <p:sp>
          <p:nvSpPr>
            <p:cNvPr id="36" name="Rectangle 35"/>
            <p:cNvSpPr/>
            <p:nvPr/>
          </p:nvSpPr>
          <p:spPr>
            <a:xfrm>
              <a:off x="809301" y="2127747"/>
              <a:ext cx="8188569" cy="646331"/>
            </a:xfrm>
            <a:prstGeom prst="rect">
              <a:avLst/>
            </a:prstGeom>
          </p:spPr>
          <p:txBody>
            <a:bodyPr wrap="square">
              <a:spAutoFit/>
            </a:bodyPr>
            <a:lstStyle/>
            <a:p>
              <a:r>
                <a:rPr lang="vi-VN" sz="3600" b="1" dirty="0">
                  <a:solidFill>
                    <a:srgbClr val="000000"/>
                  </a:solidFill>
                  <a:latin typeface="+mj-lt"/>
                  <a:cs typeface="Calibri" panose="020F0502020204030204" pitchFamily="34" charset="0"/>
                </a:rPr>
                <a:t>Về đêm, trăng được </a:t>
              </a:r>
              <a:r>
                <a:rPr lang="vi-VN" sz="3600" b="1" dirty="0">
                  <a:solidFill>
                    <a:srgbClr val="FF0000"/>
                  </a:solidFill>
                  <a:latin typeface="+mj-lt"/>
                  <a:cs typeface="Calibri" panose="020F0502020204030204" pitchFamily="34" charset="0"/>
                </a:rPr>
                <a:t>so sánh </a:t>
              </a:r>
              <a:r>
                <a:rPr lang="vi-VN" sz="3600" b="1" dirty="0">
                  <a:solidFill>
                    <a:srgbClr val="000000"/>
                  </a:solidFill>
                  <a:latin typeface="+mj-lt"/>
                  <a:cs typeface="Calibri" panose="020F0502020204030204" pitchFamily="34" charset="0"/>
                </a:rPr>
                <a:t>với gì?</a:t>
              </a:r>
              <a:endParaRPr lang="en-US" sz="3600" b="1" dirty="0">
                <a:latin typeface="+mj-lt"/>
                <a:cs typeface="Calibri" panose="020F0502020204030204" pitchFamily="34" charset="0"/>
              </a:endParaRP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chemeClr val="bg2">
                      <a:lumMod val="10000"/>
                    </a:schemeClr>
                  </a:solidFill>
                  <a:latin typeface="+mj-lt"/>
                </a:rPr>
                <a:t>2</a:t>
              </a:r>
            </a:p>
          </p:txBody>
        </p:sp>
      </p:grpSp>
      <p:sp>
        <p:nvSpPr>
          <p:cNvPr id="38" name="Rounded Rectangle 37"/>
          <p:cNvSpPr/>
          <p:nvPr/>
        </p:nvSpPr>
        <p:spPr>
          <a:xfrm>
            <a:off x="1690001" y="3738506"/>
            <a:ext cx="10408157" cy="2234049"/>
          </a:xfrm>
          <a:prstGeom prst="roundRect">
            <a:avLst/>
          </a:prstGeom>
          <a:no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8" name="Rectangles 11"/>
          <p:cNvSpPr/>
          <p:nvPr/>
        </p:nvSpPr>
        <p:spPr>
          <a:xfrm>
            <a:off x="2762250" y="4809259"/>
            <a:ext cx="9226609"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s 11"/>
          <p:cNvSpPr/>
          <p:nvPr/>
        </p:nvSpPr>
        <p:spPr>
          <a:xfrm>
            <a:off x="1793142" y="5357292"/>
            <a:ext cx="7379433"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p:cNvSpPr/>
          <p:nvPr/>
        </p:nvSpPr>
        <p:spPr>
          <a:xfrm>
            <a:off x="1551448" y="3730854"/>
            <a:ext cx="440372" cy="432000"/>
          </a:xfrm>
          <a:prstGeom prst="teardrop">
            <a:avLst/>
          </a:prstGeom>
          <a:solidFill>
            <a:schemeClr val="accent4"/>
          </a:solidFill>
          <a:ln w="12700" cap="flat" cmpd="sng" algn="ctr">
            <a:solidFill>
              <a:schemeClr val="accent4"/>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3</a:t>
            </a:r>
          </a:p>
        </p:txBody>
      </p:sp>
      <p:sp>
        <p:nvSpPr>
          <p:cNvPr id="40" name="TextBox 39"/>
          <p:cNvSpPr txBox="1"/>
          <p:nvPr/>
        </p:nvSpPr>
        <p:spPr>
          <a:xfrm>
            <a:off x="1631574" y="3854611"/>
            <a:ext cx="10408157" cy="2057230"/>
          </a:xfrm>
          <a:prstGeom prst="rect">
            <a:avLst/>
          </a:prstGeom>
          <a:noFill/>
        </p:spPr>
        <p:txBody>
          <a:bodyPr wrap="square" rtlCol="0">
            <a:spAutoFit/>
          </a:bodyPr>
          <a:lstStyle/>
          <a:p>
            <a:pPr algn="just">
              <a:lnSpc>
                <a:spcPct val="114000"/>
              </a:lnSpc>
              <a:spcAft>
                <a:spcPts val="1200"/>
              </a:spcAft>
            </a:pP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Buổi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sáng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ánh</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nắng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dịu</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dàng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ngọt</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màu</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mật</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ong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ngoài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cửa</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sổ</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rọi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vào</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nhà</a:t>
            </a:r>
            <a:r>
              <a:rPr lang="en-US" sz="2800" dirty="0">
                <a:solidFill>
                  <a:schemeClr val="tx2">
                    <a:lumMod val="50000"/>
                  </a:schemeClr>
                </a:solidFill>
                <a:latin typeface="+mj-lt"/>
                <a:cs typeface="Calibri" panose="020F0502020204030204" pitchFamily="34" charset="0"/>
              </a:rPr>
              <a:t>, in </a:t>
            </a:r>
            <a:r>
              <a:rPr lang="en-US" sz="2800" dirty="0" err="1">
                <a:solidFill>
                  <a:schemeClr val="tx2">
                    <a:lumMod val="50000"/>
                  </a:schemeClr>
                </a:solidFill>
                <a:latin typeface="+mj-lt"/>
                <a:cs typeface="Calibri" panose="020F0502020204030204" pitchFamily="34" charset="0"/>
              </a:rPr>
              <a:t>hình</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hoa</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lá</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trên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mặt</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bàn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nền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gạch</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hoa</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Còn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về</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đêm</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trăng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khi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thì</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như</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chiếc</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thuyền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vàng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trôi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trong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mây</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trên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bầu</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trời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ngoài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cửa</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sổ</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lúc</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thì</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như</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chiếc</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đèn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lồng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thả</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ánh</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sáng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xuống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đầy</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sân</a:t>
            </a:r>
            <a:r>
              <a:rPr lang="en-US" sz="2800" dirty="0">
                <a:solidFill>
                  <a:schemeClr val="tx2">
                    <a:lumMod val="50000"/>
                  </a:schemeClr>
                </a:solidFill>
                <a:latin typeface="+mj-lt"/>
                <a:cs typeface="Calibri" panose="020F0502020204030204" pitchFamily="34" charset="0"/>
              </a:rPr>
              <a:t>.</a:t>
            </a:r>
          </a:p>
        </p:txBody>
      </p:sp>
      <p:sp>
        <p:nvSpPr>
          <p:cNvPr id="6" name="Rounded Rectangle 5"/>
          <p:cNvSpPr/>
          <p:nvPr/>
        </p:nvSpPr>
        <p:spPr>
          <a:xfrm>
            <a:off x="2119829" y="1755776"/>
            <a:ext cx="1818489" cy="164464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4CB9D0"/>
              </a:solidFill>
            </a:endParaRPr>
          </a:p>
        </p:txBody>
      </p:sp>
      <p:sp>
        <p:nvSpPr>
          <p:cNvPr id="43" name="Rounded Rectangle 42"/>
          <p:cNvSpPr/>
          <p:nvPr/>
        </p:nvSpPr>
        <p:spPr>
          <a:xfrm>
            <a:off x="6028751" y="1840026"/>
            <a:ext cx="1818489" cy="164464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4174959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2"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grpId="2"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arn(inVertical)">
                                      <p:cBhvr>
                                        <p:cTn id="3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1" animBg="1"/>
      <p:bldP spid="28" grpId="2" animBg="1"/>
      <p:bldP spid="29" grpId="1" animBg="1"/>
      <p:bldP spid="29" grpId="2" animBg="1"/>
      <p:bldP spid="39" grpId="0" animBg="1"/>
      <p:bldP spid="40" grpId="0"/>
      <p:bldP spid="6"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algn="ctr"/>
              <a:r>
                <a:rPr lang="en-US" sz="3200" b="1" dirty="0" err="1">
                  <a:solidFill>
                    <a:srgbClr val="00B050"/>
                  </a:solidFill>
                  <a:latin typeface="+mj-lt"/>
                  <a:cs typeface="Calibri" panose="020F0502020204030204" charset="0"/>
                </a:rPr>
                <a:t>Cùng</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tìm</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hiểu</a:t>
              </a:r>
              <a:endParaRPr lang="en-US" sz="3200" b="1" dirty="0">
                <a:solidFill>
                  <a:srgbClr val="00B050"/>
                </a:solidFill>
                <a:latin typeface="+mj-lt"/>
                <a:cs typeface="Calibri" panose="020F0502020204030204" charset="0"/>
              </a:endParaRPr>
            </a:p>
          </p:txBody>
        </p:sp>
      </p:grpSp>
      <p:grpSp>
        <p:nvGrpSpPr>
          <p:cNvPr id="15" name="Group 14"/>
          <p:cNvGrpSpPr/>
          <p:nvPr/>
        </p:nvGrpSpPr>
        <p:grpSpPr>
          <a:xfrm>
            <a:off x="1542473" y="1197733"/>
            <a:ext cx="10472546" cy="1200329"/>
            <a:chOff x="142485" y="3109162"/>
            <a:chExt cx="12204643" cy="1200329"/>
          </a:xfrm>
        </p:grpSpPr>
        <p:sp>
          <p:nvSpPr>
            <p:cNvPr id="16" name="Rectangle 15"/>
            <p:cNvSpPr/>
            <p:nvPr/>
          </p:nvSpPr>
          <p:spPr>
            <a:xfrm>
              <a:off x="786710" y="3109162"/>
              <a:ext cx="11560418" cy="1200329"/>
            </a:xfrm>
            <a:prstGeom prst="rect">
              <a:avLst/>
            </a:prstGeom>
          </p:spPr>
          <p:txBody>
            <a:bodyPr wrap="square">
              <a:spAutoFit/>
            </a:bodyPr>
            <a:lstStyle/>
            <a:p>
              <a:r>
                <a:rPr lang="en-US" sz="3600" b="1" dirty="0" err="1">
                  <a:solidFill>
                    <a:srgbClr val="000000"/>
                  </a:solidFill>
                  <a:latin typeface="+mj-lt"/>
                  <a:cs typeface="Calibri" panose="020F0502020204030204" pitchFamily="34" charset="0"/>
                </a:rPr>
                <a:t>Những</a:t>
              </a:r>
              <a:r>
                <a:rPr lang="en-US" sz="3600" b="1" dirty="0">
                  <a:solidFill>
                    <a:srgbClr val="00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câu</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văn</a:t>
              </a:r>
              <a:r>
                <a:rPr lang="en-US" sz="3600" b="1" dirty="0">
                  <a:solidFill>
                    <a:srgbClr val="FF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nào</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thể</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hiện</a:t>
              </a:r>
              <a:r>
                <a:rPr lang="en-US" sz="3600" b="1" dirty="0">
                  <a:solidFill>
                    <a:srgbClr val="00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tình</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cảm</a:t>
              </a:r>
              <a:r>
                <a:rPr lang="en-US" sz="3600" b="1" dirty="0">
                  <a:solidFill>
                    <a:srgbClr val="FF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của</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Hà</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với</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khung</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cửa</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sổ</a:t>
              </a:r>
              <a:r>
                <a:rPr lang="en-US" sz="3600" b="1" dirty="0">
                  <a:solidFill>
                    <a:srgbClr val="000000"/>
                  </a:solidFill>
                  <a:latin typeface="+mj-lt"/>
                  <a:cs typeface="Calibri" panose="020F0502020204030204" pitchFamily="34" charset="0"/>
                </a:rPr>
                <a:t>?</a:t>
              </a:r>
              <a:endParaRPr lang="en-US" sz="3600" b="1" dirty="0">
                <a:latin typeface="+mj-lt"/>
                <a:cs typeface="Calibri" panose="020F0502020204030204" pitchFamily="34" charset="0"/>
              </a:endParaRPr>
            </a:p>
          </p:txBody>
        </p:sp>
        <p:sp>
          <p:nvSpPr>
            <p:cNvPr id="17" name="Oval 16"/>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chemeClr val="bg2">
                      <a:lumMod val="10000"/>
                    </a:schemeClr>
                  </a:solidFill>
                  <a:latin typeface="+mj-lt"/>
                </a:rPr>
                <a:t>3</a:t>
              </a:r>
            </a:p>
          </p:txBody>
        </p:sp>
      </p:grpSp>
      <p:sp>
        <p:nvSpPr>
          <p:cNvPr id="22" name="Rectangles 9"/>
          <p:cNvSpPr/>
          <p:nvPr/>
        </p:nvSpPr>
        <p:spPr>
          <a:xfrm>
            <a:off x="1883683" y="2910252"/>
            <a:ext cx="5558839"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78130" y="2910252"/>
            <a:ext cx="10186173" cy="1074781"/>
          </a:xfrm>
          <a:prstGeom prst="rect">
            <a:avLst/>
          </a:prstGeom>
          <a:noFill/>
        </p:spPr>
        <p:txBody>
          <a:bodyPr wrap="square" rtlCol="0">
            <a:spAutoFit/>
          </a:bodyPr>
          <a:lstStyle/>
          <a:p>
            <a:pPr algn="just">
              <a:lnSpc>
                <a:spcPct val="114000"/>
              </a:lnSpc>
              <a:spcAft>
                <a:spcPts val="1200"/>
              </a:spcAft>
            </a:pP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Ôi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Khung</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cửa</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sổ</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nhỏ</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Hà</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yêu</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nó</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quá</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Hà</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thích</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ngồi</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bên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cửa</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sổ</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nhổ</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tóc</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sâu</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cho</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bà</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nghe</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bà</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đọc</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truyện</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cổ</a:t>
            </a:r>
            <a:r>
              <a:rPr lang="en-US" sz="2800" dirty="0">
                <a:solidFill>
                  <a:schemeClr val="tx2">
                    <a:lumMod val="50000"/>
                  </a:schemeClr>
                </a:solidFill>
                <a:latin typeface="+mj-lt"/>
                <a:cs typeface="Calibri" panose="020F0502020204030204" pitchFamily="34" charset="0"/>
              </a:rPr>
              <a:t> </a:t>
            </a:r>
            <a:r>
              <a:rPr lang="en-US" sz="2800" dirty="0" err="1">
                <a:solidFill>
                  <a:schemeClr val="tx2">
                    <a:lumMod val="50000"/>
                  </a:schemeClr>
                </a:solidFill>
                <a:latin typeface="+mj-lt"/>
                <a:cs typeface="Calibri" panose="020F0502020204030204" pitchFamily="34" charset="0"/>
              </a:rPr>
              <a:t>tích</a:t>
            </a:r>
            <a:r>
              <a:rPr lang="en-US" sz="2800" dirty="0">
                <a:solidFill>
                  <a:schemeClr val="tx2">
                    <a:lumMod val="50000"/>
                  </a:schemeClr>
                </a:solidFill>
                <a:latin typeface="+mj-lt"/>
                <a:cs typeface="Calibri" panose="020F0502020204030204" pitchFamily="34" charset="0"/>
              </a:rPr>
              <a:t> </a:t>
            </a:r>
            <a:r>
              <a:rPr lang="en-US" sz="2800" i="1" dirty="0" err="1">
                <a:solidFill>
                  <a:schemeClr val="tx2">
                    <a:lumMod val="50000"/>
                  </a:schemeClr>
                </a:solidFill>
                <a:latin typeface="+mj-lt"/>
                <a:cs typeface="Calibri" panose="020F0502020204030204" pitchFamily="34" charset="0"/>
              </a:rPr>
              <a:t>Ngày</a:t>
            </a:r>
            <a:r>
              <a:rPr lang="en-US" sz="2800" i="1" dirty="0">
                <a:solidFill>
                  <a:schemeClr val="tx2">
                    <a:lumMod val="50000"/>
                  </a:schemeClr>
                </a:solidFill>
                <a:latin typeface="+mj-lt"/>
                <a:cs typeface="Calibri" panose="020F0502020204030204" pitchFamily="34" charset="0"/>
              </a:rPr>
              <a:t> </a:t>
            </a:r>
            <a:r>
              <a:rPr lang="en-US" sz="2800" i="1" dirty="0" err="1">
                <a:solidFill>
                  <a:schemeClr val="tx2">
                    <a:lumMod val="50000"/>
                  </a:schemeClr>
                </a:solidFill>
                <a:latin typeface="+mj-lt"/>
                <a:cs typeface="Calibri" panose="020F0502020204030204" pitchFamily="34" charset="0"/>
              </a:rPr>
              <a:t>xửa</a:t>
            </a:r>
            <a:r>
              <a:rPr lang="en-US" sz="2800" i="1" dirty="0">
                <a:solidFill>
                  <a:schemeClr val="tx2">
                    <a:lumMod val="50000"/>
                  </a:schemeClr>
                </a:solidFill>
                <a:latin typeface="+mj-lt"/>
                <a:cs typeface="Calibri" panose="020F0502020204030204" pitchFamily="34" charset="0"/>
              </a:rPr>
              <a:t>, </a:t>
            </a:r>
            <a:r>
              <a:rPr lang="en-US" sz="2800" i="1" dirty="0" err="1">
                <a:solidFill>
                  <a:schemeClr val="tx2">
                    <a:lumMod val="50000"/>
                  </a:schemeClr>
                </a:solidFill>
                <a:latin typeface="+mj-lt"/>
                <a:cs typeface="Calibri" panose="020F0502020204030204" pitchFamily="34" charset="0"/>
              </a:rPr>
              <a:t>ngày</a:t>
            </a:r>
            <a:r>
              <a:rPr lang="en-US" sz="2800" i="1" dirty="0">
                <a:solidFill>
                  <a:schemeClr val="tx2">
                    <a:lumMod val="50000"/>
                  </a:schemeClr>
                </a:solidFill>
                <a:latin typeface="+mj-lt"/>
                <a:cs typeface="Calibri" panose="020F0502020204030204" pitchFamily="34" charset="0"/>
              </a:rPr>
              <a:t> </a:t>
            </a:r>
            <a:r>
              <a:rPr lang="en-US" sz="2800" i="1" dirty="0" err="1">
                <a:solidFill>
                  <a:schemeClr val="tx2">
                    <a:lumMod val="50000"/>
                  </a:schemeClr>
                </a:solidFill>
                <a:latin typeface="+mj-lt"/>
                <a:cs typeface="Calibri" panose="020F0502020204030204" pitchFamily="34" charset="0"/>
              </a:rPr>
              <a:t>xưa</a:t>
            </a:r>
            <a:r>
              <a:rPr lang="en-US" sz="2800" i="1" dirty="0">
                <a:solidFill>
                  <a:schemeClr val="tx2">
                    <a:lumMod val="50000"/>
                  </a:schemeClr>
                </a:solidFill>
                <a:latin typeface="+mj-lt"/>
                <a:cs typeface="Calibri" panose="020F0502020204030204" pitchFamily="34" charset="0"/>
              </a:rPr>
              <a:t>…</a:t>
            </a:r>
          </a:p>
        </p:txBody>
      </p:sp>
      <p:sp>
        <p:nvSpPr>
          <p:cNvPr id="19" name="Rounded Rectangle 18"/>
          <p:cNvSpPr/>
          <p:nvPr/>
        </p:nvSpPr>
        <p:spPr>
          <a:xfrm>
            <a:off x="1626340" y="2801297"/>
            <a:ext cx="10388679" cy="124227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Teardrop 19"/>
          <p:cNvSpPr/>
          <p:nvPr/>
        </p:nvSpPr>
        <p:spPr>
          <a:xfrm>
            <a:off x="1415683" y="28012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4</a:t>
            </a:r>
          </a:p>
        </p:txBody>
      </p:sp>
    </p:spTree>
    <p:extLst>
      <p:ext uri="{BB962C8B-B14F-4D97-AF65-F5344CB8AC3E}">
        <p14:creationId xmlns:p14="http://schemas.microsoft.com/office/powerpoint/2010/main" val="2942597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2"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P spid="22" grpId="2" animBg="1"/>
      <p:bldP spid="18" grpId="0"/>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3" name="Group 2"/>
          <p:cNvGrpSpPr/>
          <p:nvPr/>
        </p:nvGrpSpPr>
        <p:grpSpPr>
          <a:xfrm>
            <a:off x="1470521" y="98884"/>
            <a:ext cx="3678925" cy="683895"/>
            <a:chOff x="3521613" y="0"/>
            <a:chExt cx="3545728" cy="684000"/>
          </a:xfrm>
        </p:grpSpPr>
        <p:grpSp>
          <p:nvGrpSpPr>
            <p:cNvPr id="4" name="Group 3"/>
            <p:cNvGrpSpPr/>
            <p:nvPr/>
          </p:nvGrpSpPr>
          <p:grpSpPr>
            <a:xfrm>
              <a:off x="3521613" y="0"/>
              <a:ext cx="2965498" cy="684000"/>
              <a:chOff x="3770142" y="1493446"/>
              <a:chExt cx="2965498" cy="684000"/>
            </a:xfrm>
          </p:grpSpPr>
          <p:sp>
            <p:nvSpPr>
              <p:cNvPr id="6" name="Flowchart: Alternate Process 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rot="16200000">
                <a:off x="3751426" y="1512162"/>
                <a:ext cx="684000" cy="646568"/>
              </a:xfrm>
              <a:prstGeom prst="rect">
                <a:avLst/>
              </a:prstGeom>
            </p:spPr>
          </p:pic>
        </p:grpSp>
        <p:sp>
          <p:nvSpPr>
            <p:cNvPr id="5" name="TextBox 4"/>
            <p:cNvSpPr txBox="1"/>
            <p:nvPr/>
          </p:nvSpPr>
          <p:spPr>
            <a:xfrm>
              <a:off x="3521613" y="54000"/>
              <a:ext cx="3545728" cy="583654"/>
            </a:xfrm>
            <a:prstGeom prst="rect">
              <a:avLst/>
            </a:prstGeom>
            <a:noFill/>
          </p:spPr>
          <p:txBody>
            <a:bodyPr wrap="square" rtlCol="0">
              <a:spAutoFit/>
            </a:bodyPr>
            <a:lstStyle/>
            <a:p>
              <a:pPr algn="ctr"/>
              <a:r>
                <a:rPr lang="en-US" sz="3200" b="1" dirty="0" err="1">
                  <a:solidFill>
                    <a:srgbClr val="00B050"/>
                  </a:solidFill>
                  <a:latin typeface="+mj-lt"/>
                  <a:cs typeface="Calibri" panose="020F0502020204030204" charset="0"/>
                </a:rPr>
                <a:t>Cùng</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tìm</a:t>
              </a:r>
              <a:r>
                <a:rPr lang="en-US" sz="3200" b="1" dirty="0">
                  <a:solidFill>
                    <a:srgbClr val="00B050"/>
                  </a:solidFill>
                  <a:latin typeface="+mj-lt"/>
                  <a:cs typeface="Calibri" panose="020F0502020204030204" charset="0"/>
                </a:rPr>
                <a:t> </a:t>
              </a:r>
              <a:r>
                <a:rPr lang="en-US" sz="3200" b="1" dirty="0" err="1">
                  <a:solidFill>
                    <a:srgbClr val="00B050"/>
                  </a:solidFill>
                  <a:latin typeface="+mj-lt"/>
                  <a:cs typeface="Calibri" panose="020F0502020204030204" charset="0"/>
                </a:rPr>
                <a:t>hiểu</a:t>
              </a:r>
              <a:endParaRPr lang="en-US" sz="3200" b="1" dirty="0">
                <a:solidFill>
                  <a:srgbClr val="00B050"/>
                </a:solidFill>
                <a:latin typeface="+mj-lt"/>
                <a:cs typeface="Calibri" panose="020F0502020204030204" charset="0"/>
              </a:endParaRPr>
            </a:p>
          </p:txBody>
        </p:sp>
      </p:grpSp>
      <p:grpSp>
        <p:nvGrpSpPr>
          <p:cNvPr id="9" name="Group 8"/>
          <p:cNvGrpSpPr/>
          <p:nvPr/>
        </p:nvGrpSpPr>
        <p:grpSpPr>
          <a:xfrm>
            <a:off x="1542472" y="1124412"/>
            <a:ext cx="9763191" cy="646331"/>
            <a:chOff x="142485" y="4293228"/>
            <a:chExt cx="9763191" cy="646331"/>
          </a:xfrm>
        </p:grpSpPr>
        <p:sp>
          <p:nvSpPr>
            <p:cNvPr id="10" name="Rectangle 9"/>
            <p:cNvSpPr/>
            <p:nvPr/>
          </p:nvSpPr>
          <p:spPr>
            <a:xfrm>
              <a:off x="786709" y="4293228"/>
              <a:ext cx="9118967" cy="646331"/>
            </a:xfrm>
            <a:prstGeom prst="rect">
              <a:avLst/>
            </a:prstGeom>
          </p:spPr>
          <p:txBody>
            <a:bodyPr wrap="square">
              <a:spAutoFit/>
            </a:bodyPr>
            <a:lstStyle/>
            <a:p>
              <a:r>
                <a:rPr lang="en-US" sz="3600" b="1" dirty="0" err="1">
                  <a:solidFill>
                    <a:srgbClr val="FF0000"/>
                  </a:solidFill>
                  <a:latin typeface="+mj-lt"/>
                  <a:cs typeface="Calibri" panose="020F0502020204030204" pitchFamily="34" charset="0"/>
                </a:rPr>
                <a:t>Vì</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sao</a:t>
              </a:r>
              <a:r>
                <a:rPr lang="en-US" sz="3600" b="1" dirty="0">
                  <a:solidFill>
                    <a:srgbClr val="FF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Hà</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thích</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ngồi</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bên</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cửa</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sổ</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nhà</a:t>
              </a:r>
              <a:r>
                <a:rPr lang="en-US" sz="3600" b="1" dirty="0">
                  <a:solidFill>
                    <a:srgbClr val="000000"/>
                  </a:solidFill>
                  <a:latin typeface="+mj-lt"/>
                  <a:cs typeface="Calibri" panose="020F0502020204030204" pitchFamily="34" charset="0"/>
                </a:rPr>
                <a:t> </a:t>
              </a:r>
              <a:r>
                <a:rPr lang="en-US" sz="3600" b="1" dirty="0" err="1">
                  <a:solidFill>
                    <a:srgbClr val="000000"/>
                  </a:solidFill>
                  <a:latin typeface="+mj-lt"/>
                  <a:cs typeface="Calibri" panose="020F0502020204030204" pitchFamily="34" charset="0"/>
                </a:rPr>
                <a:t>mình</a:t>
              </a:r>
              <a:r>
                <a:rPr lang="en-US" sz="3600" b="1" dirty="0">
                  <a:solidFill>
                    <a:srgbClr val="000000"/>
                  </a:solidFill>
                  <a:latin typeface="+mj-lt"/>
                  <a:cs typeface="Calibri" panose="020F0502020204030204" pitchFamily="34" charset="0"/>
                </a:rPr>
                <a:t>?</a:t>
              </a:r>
              <a:endParaRPr lang="en-US" sz="3600" b="1" dirty="0">
                <a:latin typeface="+mj-lt"/>
                <a:cs typeface="Calibri" panose="020F0502020204030204" pitchFamily="34" charset="0"/>
              </a:endParaRPr>
            </a:p>
          </p:txBody>
        </p:sp>
        <p:sp>
          <p:nvSpPr>
            <p:cNvPr id="11" name="Oval 10"/>
            <p:cNvSpPr/>
            <p:nvPr/>
          </p:nvSpPr>
          <p:spPr>
            <a:xfrm>
              <a:off x="142485" y="4333930"/>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chemeClr val="bg2">
                      <a:lumMod val="10000"/>
                    </a:schemeClr>
                  </a:solidFill>
                  <a:latin typeface="+mj-lt"/>
                </a:rPr>
                <a:t>4</a:t>
              </a:r>
            </a:p>
          </p:txBody>
        </p:sp>
      </p:grpSp>
      <p:sp>
        <p:nvSpPr>
          <p:cNvPr id="12" name="Rounded Rectangle 11"/>
          <p:cNvSpPr/>
          <p:nvPr/>
        </p:nvSpPr>
        <p:spPr>
          <a:xfrm>
            <a:off x="1738889" y="2178341"/>
            <a:ext cx="10034244" cy="2281476"/>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olidFill>
                  <a:srgbClr val="000000"/>
                </a:solidFill>
                <a:latin typeface="+mj-lt"/>
                <a:cs typeface="Calibri" panose="020F0502020204030204" pitchFamily="34" charset="0"/>
              </a:rPr>
              <a:t>Hà thích ngồi bên cửa sổ nhà mình bởi vì ở nơi này Hà thấy được rất nhiều điều lạ như chim vàng anh, ánh nắng, ánh trăng,... Khung cửa sổ cũng là nơi quen thuộc Hà thường nhổ tóc sâu cho bà, nghe bà đọc truyện cổ tích.</a:t>
            </a:r>
            <a:endParaRPr lang="en-US" sz="3200" dirty="0">
              <a:latin typeface="+mj-lt"/>
              <a:cs typeface="Calibri" panose="020F0502020204030204" pitchFamily="34" charset="0"/>
            </a:endParaRPr>
          </a:p>
        </p:txBody>
      </p:sp>
    </p:spTree>
    <p:extLst>
      <p:ext uri="{BB962C8B-B14F-4D97-AF65-F5344CB8AC3E}">
        <p14:creationId xmlns:p14="http://schemas.microsoft.com/office/powerpoint/2010/main" val="2271349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4CB9D0"/>
              </a:solidFill>
            </a:endParaRPr>
          </a:p>
        </p:txBody>
      </p:sp>
      <p:sp>
        <p:nvSpPr>
          <p:cNvPr id="6" name="TextBox 5">
            <a:extLst>
              <a:ext uri="{FF2B5EF4-FFF2-40B4-BE49-F238E27FC236}">
                <a16:creationId xmlns:a16="http://schemas.microsoft.com/office/drawing/2014/main" id="{4D339E86-F901-43A3-8EE8-15330E951816}"/>
              </a:ext>
            </a:extLst>
          </p:cNvPr>
          <p:cNvSpPr txBox="1"/>
          <p:nvPr/>
        </p:nvSpPr>
        <p:spPr>
          <a:xfrm>
            <a:off x="322783" y="690058"/>
            <a:ext cx="52103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ln w="22225" cap="rnd" cmpd="sng">
                  <a:solidFill>
                    <a:prstClr val="white"/>
                  </a:solidFill>
                  <a:round/>
                </a:ln>
                <a:solidFill>
                  <a:srgbClr val="FF0000"/>
                </a:solidFill>
                <a:effectLst>
                  <a:outerShdw blurRad="50800" dist="88900" dir="5400000" algn="t" rotWithShape="0">
                    <a:prstClr val="black">
                      <a:alpha val="40000"/>
                    </a:prstClr>
                  </a:outerShdw>
                </a:effectLst>
                <a:latin typeface="iCiel Cadena" panose="02000503000000020004" pitchFamily="50" charset="0"/>
              </a:rPr>
              <a:t>NỘI DUNG BÀI ĐỌC</a:t>
            </a:r>
            <a:endParaRPr kumimoji="0" lang="en-US" sz="48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696" l="9667" r="89667"/>
                    </a14:imgEffect>
                  </a14:imgLayer>
                </a14:imgProps>
              </a:ext>
            </a:extLst>
          </a:blip>
          <a:srcRect r="14334"/>
          <a:stretch/>
        </p:blipFill>
        <p:spPr>
          <a:xfrm>
            <a:off x="4905887" y="-46776"/>
            <a:ext cx="6902400" cy="4118163"/>
          </a:xfrm>
          <a:prstGeom prst="rect">
            <a:avLst/>
          </a:prstGeom>
        </p:spPr>
      </p:pic>
      <p:pic>
        <p:nvPicPr>
          <p:cNvPr id="9" name="Picture 8"/>
          <p:cNvPicPr>
            <a:picLocks noChangeAspect="1"/>
          </p:cNvPicPr>
          <p:nvPr/>
        </p:nvPicPr>
        <p:blipFill>
          <a:blip r:embed="rId5"/>
          <a:stretch>
            <a:fillRect/>
          </a:stretch>
        </p:blipFill>
        <p:spPr>
          <a:xfrm>
            <a:off x="6463231" y="2387281"/>
            <a:ext cx="5271413" cy="5284009"/>
          </a:xfrm>
          <a:prstGeom prst="rect">
            <a:avLst/>
          </a:prstGeom>
        </p:spPr>
      </p:pic>
      <p:pic>
        <p:nvPicPr>
          <p:cNvPr id="10"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6564907" cy="4401214"/>
            <a:chOff x="175846" y="1521054"/>
            <a:chExt cx="6351112" cy="3991722"/>
          </a:xfrm>
        </p:grpSpPr>
        <p:pic>
          <p:nvPicPr>
            <p:cNvPr id="18"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07923" y="2649041"/>
              <a:ext cx="6145391" cy="24145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bg2">
                      <a:lumMod val="10000"/>
                    </a:schemeClr>
                  </a:solidFill>
                  <a:latin typeface="+mj-lt"/>
                  <a:cs typeface="Calibri" panose="020F0502020204030204" pitchFamily="34" charset="0"/>
                </a:rPr>
                <a:t> </a:t>
              </a:r>
              <a:r>
                <a:rPr lang="en-US" sz="3600" b="1">
                  <a:solidFill>
                    <a:srgbClr val="0070C0"/>
                  </a:solidFill>
                  <a:latin typeface="+mj-lt"/>
                  <a:cs typeface="Calibri" panose="020F0502020204030204" pitchFamily="34" charset="0"/>
                </a:rPr>
                <a:t>Bên </a:t>
              </a:r>
              <a:r>
                <a:rPr lang="en-US" sz="3600" b="1" dirty="0" err="1">
                  <a:solidFill>
                    <a:srgbClr val="0070C0"/>
                  </a:solidFill>
                  <a:latin typeface="+mj-lt"/>
                  <a:cs typeface="Calibri" panose="020F0502020204030204" pitchFamily="34" charset="0"/>
                </a:rPr>
                <a:t>khung</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cửa</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sổ</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nhà</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mình</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Hà</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thấy</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được</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nhiều</a:t>
              </a:r>
              <a:r>
                <a:rPr lang="en-US" sz="3600" b="1" dirty="0">
                  <a:solidFill>
                    <a:srgbClr val="0070C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âm</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thanh</a:t>
              </a:r>
              <a:r>
                <a:rPr lang="en-US" sz="3600" b="1" dirty="0">
                  <a:solidFill>
                    <a:srgbClr val="FF000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và</a:t>
              </a:r>
              <a:r>
                <a:rPr lang="en-US" sz="3600" b="1" dirty="0">
                  <a:solidFill>
                    <a:srgbClr val="0070C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cảnh</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đẹp</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Đây</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cũng</a:t>
              </a:r>
              <a:r>
                <a:rPr lang="en-US" sz="3600" b="1" dirty="0">
                  <a:solidFill>
                    <a:srgbClr val="0070C0"/>
                  </a:solidFill>
                  <a:latin typeface="+mj-lt"/>
                  <a:cs typeface="Calibri" panose="020F0502020204030204" pitchFamily="34" charset="0"/>
                </a:rPr>
                <a:t> </a:t>
              </a:r>
              <a:r>
                <a:rPr lang="en-US" sz="3600" b="1" dirty="0" err="1">
                  <a:solidFill>
                    <a:srgbClr val="0070C0"/>
                  </a:solidFill>
                  <a:latin typeface="+mj-lt"/>
                  <a:cs typeface="Calibri" panose="020F0502020204030204" pitchFamily="34" charset="0"/>
                </a:rPr>
                <a:t>là</a:t>
              </a:r>
              <a:r>
                <a:rPr lang="en-US" sz="3600" b="1" dirty="0">
                  <a:solidFill>
                    <a:srgbClr val="0070C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nơi</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bà</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thường</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đọc</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truyện</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cho</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Hà</a:t>
              </a:r>
              <a:r>
                <a:rPr lang="en-US" sz="3600" b="1" dirty="0">
                  <a:solidFill>
                    <a:srgbClr val="FF0000"/>
                  </a:solidFill>
                  <a:latin typeface="+mj-lt"/>
                  <a:cs typeface="Calibri" panose="020F0502020204030204" pitchFamily="34" charset="0"/>
                </a:rPr>
                <a:t> </a:t>
              </a:r>
              <a:r>
                <a:rPr lang="en-US" sz="3600" b="1" dirty="0" err="1">
                  <a:solidFill>
                    <a:srgbClr val="FF0000"/>
                  </a:solidFill>
                  <a:latin typeface="+mj-lt"/>
                  <a:cs typeface="Calibri" panose="020F0502020204030204" pitchFamily="34" charset="0"/>
                </a:rPr>
                <a:t>nghe</a:t>
              </a:r>
              <a:r>
                <a:rPr lang="en-US" sz="3600" b="1" dirty="0">
                  <a:solidFill>
                    <a:srgbClr val="FF0000"/>
                  </a:solidFill>
                  <a:latin typeface="+mj-lt"/>
                  <a:cs typeface="Calibri" panose="020F0502020204030204" pitchFamily="34" charset="0"/>
                </a:rPr>
                <a:t>.</a:t>
              </a:r>
            </a:p>
          </p:txBody>
        </p:sp>
      </p:grpSp>
    </p:spTree>
    <p:extLst>
      <p:ext uri="{BB962C8B-B14F-4D97-AF65-F5344CB8AC3E}">
        <p14:creationId xmlns:p14="http://schemas.microsoft.com/office/powerpoint/2010/main" val="322434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4CB9D0"/>
              </a:solidFill>
            </a:endParaRPr>
          </a:p>
        </p:txBody>
      </p:sp>
      <p:pic>
        <p:nvPicPr>
          <p:cNvPr id="15" name="图片 5">
            <a:extLst>
              <a:ext uri="{FF2B5EF4-FFF2-40B4-BE49-F238E27FC236}">
                <a16:creationId xmlns:a16="http://schemas.microsoft.com/office/drawing/2014/main" id="{2A43648C-77BE-4633-8473-219E7C2D5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729" y="0"/>
            <a:ext cx="1387879" cy="1683657"/>
          </a:xfrm>
          <a:prstGeom prst="rect">
            <a:avLst/>
          </a:prstGeom>
        </p:spPr>
      </p:pic>
      <p:pic>
        <p:nvPicPr>
          <p:cNvPr id="16" name="图片 9">
            <a:extLst>
              <a:ext uri="{FF2B5EF4-FFF2-40B4-BE49-F238E27FC236}">
                <a16:creationId xmlns:a16="http://schemas.microsoft.com/office/drawing/2014/main" id="{BF475FCF-C4BF-4BD1-AAB0-49AADA8CE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7" name="图片 10">
            <a:extLst>
              <a:ext uri="{FF2B5EF4-FFF2-40B4-BE49-F238E27FC236}">
                <a16:creationId xmlns:a16="http://schemas.microsoft.com/office/drawing/2014/main" id="{9A3503AB-1F95-4F98-9760-1C7CD59FEA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sp>
        <p:nvSpPr>
          <p:cNvPr id="6" name="TextBox 5">
            <a:extLst>
              <a:ext uri="{FF2B5EF4-FFF2-40B4-BE49-F238E27FC236}">
                <a16:creationId xmlns:a16="http://schemas.microsoft.com/office/drawing/2014/main" id="{4D339E86-F901-43A3-8EE8-15330E951816}"/>
              </a:ext>
            </a:extLst>
          </p:cNvPr>
          <p:cNvSpPr txBox="1"/>
          <p:nvPr/>
        </p:nvSpPr>
        <p:spPr>
          <a:xfrm>
            <a:off x="3258078" y="375422"/>
            <a:ext cx="57791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LIÊN</a:t>
            </a:r>
            <a:r>
              <a:rPr kumimoji="0" lang="en-US" sz="5400" b="0" i="0" u="none" strike="noStrike" kern="1200" cap="none" spc="0" normalizeH="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 HỆ BẢN THÂN</a:t>
            </a:r>
            <a:endPar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endParaRPr>
          </a:p>
        </p:txBody>
      </p:sp>
      <p:grpSp>
        <p:nvGrpSpPr>
          <p:cNvPr id="3" name="Group 2"/>
          <p:cNvGrpSpPr/>
          <p:nvPr/>
        </p:nvGrpSpPr>
        <p:grpSpPr>
          <a:xfrm>
            <a:off x="2491746" y="1613388"/>
            <a:ext cx="7147016" cy="3109635"/>
            <a:chOff x="2491746" y="1613388"/>
            <a:chExt cx="7147016" cy="3109635"/>
          </a:xfrm>
        </p:grpSpPr>
        <p:pic>
          <p:nvPicPr>
            <p:cNvPr id="8" name="图片 12">
              <a:extLst>
                <a:ext uri="{FF2B5EF4-FFF2-40B4-BE49-F238E27FC236}">
                  <a16:creationId xmlns:a16="http://schemas.microsoft.com/office/drawing/2014/main" id="{B2309D60-8064-4C7B-869B-9097541E35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536" t="57112" r="11839" b="1779"/>
            <a:stretch/>
          </p:blipFill>
          <p:spPr>
            <a:xfrm flipH="1" flipV="1">
              <a:off x="2491746" y="1613388"/>
              <a:ext cx="7147016" cy="3109635"/>
            </a:xfrm>
            <a:prstGeom prst="rect">
              <a:avLst/>
            </a:prstGeom>
          </p:spPr>
        </p:pic>
        <p:sp>
          <p:nvSpPr>
            <p:cNvPr id="9" name="Rounded Rectangle 8"/>
            <p:cNvSpPr/>
            <p:nvPr/>
          </p:nvSpPr>
          <p:spPr>
            <a:xfrm>
              <a:off x="2605334" y="2227267"/>
              <a:ext cx="6919839" cy="22533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mj-lt"/>
                  <a:cs typeface="Calibri" panose="020F0502020204030204" pitchFamily="34" charset="0"/>
                </a:rPr>
                <a:t>Yêu </a:t>
              </a:r>
              <a:r>
                <a:rPr lang="en-US" sz="4000" b="1" dirty="0" err="1">
                  <a:solidFill>
                    <a:srgbClr val="FF0000"/>
                  </a:solidFill>
                  <a:latin typeface="+mj-lt"/>
                  <a:cs typeface="Calibri" panose="020F0502020204030204" pitchFamily="34" charset="0"/>
                </a:rPr>
                <a:t>thương</a:t>
              </a:r>
              <a:r>
                <a:rPr lang="en-US" sz="4000" b="1" dirty="0">
                  <a:solidFill>
                    <a:srgbClr val="0070C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giữ</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gìn</a:t>
              </a:r>
              <a:r>
                <a:rPr lang="en-US" sz="4000" b="1" dirty="0">
                  <a:solidFill>
                    <a:srgbClr val="FF0000"/>
                  </a:solidFill>
                  <a:latin typeface="+mj-lt"/>
                  <a:cs typeface="Calibri" panose="020F0502020204030204" pitchFamily="34" charset="0"/>
                </a:rPr>
                <a:t> </a:t>
              </a:r>
              <a:r>
                <a:rPr lang="en-US" sz="4000" b="1" dirty="0" err="1">
                  <a:solidFill>
                    <a:srgbClr val="0070C0"/>
                  </a:solidFill>
                  <a:latin typeface="+mj-lt"/>
                  <a:cs typeface="Calibri" panose="020F0502020204030204" pitchFamily="34" charset="0"/>
                </a:rPr>
                <a:t>từng</a:t>
              </a:r>
              <a:r>
                <a:rPr lang="en-US" sz="4000" b="1" dirty="0">
                  <a:solidFill>
                    <a:srgbClr val="0070C0"/>
                  </a:solidFill>
                  <a:latin typeface="+mj-lt"/>
                  <a:cs typeface="Calibri" panose="020F0502020204030204" pitchFamily="34" charset="0"/>
                </a:rPr>
                <a:t> </a:t>
              </a:r>
              <a:r>
                <a:rPr lang="en-US" sz="4000" b="1" dirty="0" err="1">
                  <a:solidFill>
                    <a:srgbClr val="0070C0"/>
                  </a:solidFill>
                  <a:latin typeface="+mj-lt"/>
                  <a:cs typeface="Calibri" panose="020F0502020204030204" pitchFamily="34" charset="0"/>
                </a:rPr>
                <a:t>góc</a:t>
              </a:r>
              <a:r>
                <a:rPr lang="en-US" sz="4000" b="1" dirty="0">
                  <a:solidFill>
                    <a:srgbClr val="0070C0"/>
                  </a:solidFill>
                  <a:latin typeface="+mj-lt"/>
                  <a:cs typeface="Calibri" panose="020F0502020204030204" pitchFamily="34" charset="0"/>
                </a:rPr>
                <a:t> </a:t>
              </a:r>
              <a:r>
                <a:rPr lang="en-US" sz="4000" b="1" dirty="0" err="1">
                  <a:solidFill>
                    <a:srgbClr val="0070C0"/>
                  </a:solidFill>
                  <a:latin typeface="+mj-lt"/>
                  <a:cs typeface="Calibri" panose="020F0502020204030204" pitchFamily="34" charset="0"/>
                </a:rPr>
                <a:t>nhỏ</a:t>
              </a:r>
              <a:r>
                <a:rPr lang="en-US" sz="4000" b="1" dirty="0">
                  <a:solidFill>
                    <a:srgbClr val="0070C0"/>
                  </a:solidFill>
                  <a:latin typeface="+mj-lt"/>
                  <a:cs typeface="Calibri" panose="020F0502020204030204" pitchFamily="34" charset="0"/>
                </a:rPr>
                <a:t> </a:t>
              </a:r>
              <a:r>
                <a:rPr lang="en-US" sz="4000" b="1" dirty="0" err="1">
                  <a:solidFill>
                    <a:srgbClr val="0070C0"/>
                  </a:solidFill>
                  <a:latin typeface="+mj-lt"/>
                  <a:cs typeface="Calibri" panose="020F0502020204030204" pitchFamily="34" charset="0"/>
                </a:rPr>
                <a:t>thân</a:t>
              </a:r>
              <a:r>
                <a:rPr lang="en-US" sz="4000" b="1" dirty="0">
                  <a:solidFill>
                    <a:srgbClr val="0070C0"/>
                  </a:solidFill>
                  <a:latin typeface="+mj-lt"/>
                  <a:cs typeface="Calibri" panose="020F0502020204030204" pitchFamily="34" charset="0"/>
                </a:rPr>
                <a:t> </a:t>
              </a:r>
              <a:r>
                <a:rPr lang="en-US" sz="4000" b="1" dirty="0" err="1">
                  <a:solidFill>
                    <a:srgbClr val="0070C0"/>
                  </a:solidFill>
                  <a:latin typeface="+mj-lt"/>
                  <a:cs typeface="Calibri" panose="020F0502020204030204" pitchFamily="34" charset="0"/>
                </a:rPr>
                <a:t>quen</a:t>
              </a:r>
              <a:r>
                <a:rPr lang="en-US" sz="4000" b="1" dirty="0">
                  <a:solidFill>
                    <a:srgbClr val="0070C0"/>
                  </a:solidFill>
                  <a:latin typeface="+mj-lt"/>
                  <a:cs typeface="Calibri" panose="020F0502020204030204" pitchFamily="34" charset="0"/>
                </a:rPr>
                <a:t> </a:t>
              </a:r>
              <a:r>
                <a:rPr lang="en-US" sz="4000" b="1" dirty="0" err="1">
                  <a:solidFill>
                    <a:srgbClr val="0070C0"/>
                  </a:solidFill>
                  <a:latin typeface="+mj-lt"/>
                  <a:cs typeface="Calibri" panose="020F0502020204030204" pitchFamily="34" charset="0"/>
                </a:rPr>
                <a:t>của</a:t>
              </a:r>
              <a:r>
                <a:rPr lang="en-US" sz="4000" b="1" dirty="0">
                  <a:solidFill>
                    <a:srgbClr val="0070C0"/>
                  </a:solidFill>
                  <a:latin typeface="+mj-lt"/>
                  <a:cs typeface="Calibri" panose="020F0502020204030204" pitchFamily="34" charset="0"/>
                </a:rPr>
                <a:t> </a:t>
              </a:r>
              <a:r>
                <a:rPr lang="en-US" sz="4000" b="1" dirty="0" err="1">
                  <a:solidFill>
                    <a:srgbClr val="0070C0"/>
                  </a:solidFill>
                  <a:latin typeface="+mj-lt"/>
                  <a:cs typeface="Calibri" panose="020F0502020204030204" pitchFamily="34" charset="0"/>
                </a:rPr>
                <a:t>ngôi</a:t>
              </a:r>
              <a:r>
                <a:rPr lang="en-US" sz="4000" b="1" dirty="0">
                  <a:solidFill>
                    <a:srgbClr val="0070C0"/>
                  </a:solidFill>
                  <a:latin typeface="+mj-lt"/>
                  <a:cs typeface="Calibri" panose="020F0502020204030204" pitchFamily="34" charset="0"/>
                </a:rPr>
                <a:t> </a:t>
              </a:r>
              <a:r>
                <a:rPr lang="en-US" sz="4000" b="1" dirty="0" err="1">
                  <a:solidFill>
                    <a:srgbClr val="0070C0"/>
                  </a:solidFill>
                  <a:latin typeface="+mj-lt"/>
                  <a:cs typeface="Calibri" panose="020F0502020204030204" pitchFamily="34" charset="0"/>
                </a:rPr>
                <a:t>nhà</a:t>
              </a:r>
              <a:r>
                <a:rPr lang="en-US" sz="4000" b="1" dirty="0">
                  <a:solidFill>
                    <a:srgbClr val="0070C0"/>
                  </a:solidFill>
                  <a:latin typeface="+mj-lt"/>
                  <a:cs typeface="Calibri" panose="020F0502020204030204" pitchFamily="34" charset="0"/>
                </a:rPr>
                <a:t> </a:t>
              </a:r>
              <a:r>
                <a:rPr lang="en-US" sz="4000" b="1" dirty="0" err="1">
                  <a:solidFill>
                    <a:srgbClr val="0070C0"/>
                  </a:solidFill>
                  <a:latin typeface="+mj-lt"/>
                  <a:cs typeface="Calibri" panose="020F0502020204030204" pitchFamily="34" charset="0"/>
                </a:rPr>
                <a:t>mình</a:t>
              </a:r>
              <a:r>
                <a:rPr lang="en-US" sz="4000" b="1" dirty="0">
                  <a:solidFill>
                    <a:srgbClr val="0070C0"/>
                  </a:solidFill>
                  <a:latin typeface="+mj-lt"/>
                  <a:cs typeface="Calibri" panose="020F0502020204030204" pitchFamily="34" charset="0"/>
                </a:rPr>
                <a:t> ở.</a:t>
              </a:r>
            </a:p>
          </p:txBody>
        </p:sp>
      </p:gr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spTree>
    <p:extLst>
      <p:ext uri="{BB962C8B-B14F-4D97-AF65-F5344CB8AC3E}">
        <p14:creationId xmlns:p14="http://schemas.microsoft.com/office/powerpoint/2010/main" val="26688745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4CB9D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1586928"/>
            <a:ext cx="5829300" cy="5829300"/>
          </a:xfrm>
          <a:prstGeom prst="rect">
            <a:avLst/>
          </a:prstGeom>
        </p:spPr>
      </p:pic>
      <p:sp>
        <p:nvSpPr>
          <p:cNvPr id="9" name="TextBox 8">
            <a:extLst>
              <a:ext uri="{FF2B5EF4-FFF2-40B4-BE49-F238E27FC236}">
                <a16:creationId xmlns:a16="http://schemas.microsoft.com/office/drawing/2014/main" id="{EA368E21-218A-4A03-83BE-069CA1E4855A}"/>
              </a:ext>
            </a:extLst>
          </p:cNvPr>
          <p:cNvSpPr txBox="1"/>
          <p:nvPr/>
        </p:nvSpPr>
        <p:spPr>
          <a:xfrm>
            <a:off x="3963490" y="246019"/>
            <a:ext cx="4426213" cy="1107996"/>
          </a:xfrm>
          <a:prstGeom prst="rect">
            <a:avLst/>
          </a:prstGeom>
          <a:noFill/>
          <a:scene3d>
            <a:camera prst="orthographicFront"/>
            <a:lightRig rig="threePt" dir="t"/>
          </a:scene3d>
          <a:sp3d>
            <a:bevelT w="165100" prst="coolSlant"/>
          </a:sp3d>
        </p:spPr>
        <p:txBody>
          <a:bodyPr wrap="none" rtlCol="0">
            <a:spAutoFit/>
          </a:bodyPr>
          <a:lstStyle/>
          <a:p>
            <a:pPr algn="ctr"/>
            <a:r>
              <a:rPr lang="en-US" sz="6600" dirty="0">
                <a:solidFill>
                  <a:srgbClr val="FF0000"/>
                </a:solidFill>
                <a:effectLst>
                  <a:outerShdw dist="50800" dir="3600000" algn="t" rotWithShape="0">
                    <a:schemeClr val="bg1"/>
                  </a:outerShdw>
                </a:effectLst>
                <a:latin typeface="iCiel Cadena" panose="02000503000000020004" pitchFamily="50" charset="0"/>
              </a:rPr>
              <a:t>KHỞI ĐỘNG</a:t>
            </a:r>
          </a:p>
        </p:txBody>
      </p:sp>
      <p:pic>
        <p:nvPicPr>
          <p:cNvPr id="10" name="图片 11">
            <a:extLst>
              <a:ext uri="{FF2B5EF4-FFF2-40B4-BE49-F238E27FC236}">
                <a16:creationId xmlns:a16="http://schemas.microsoft.com/office/drawing/2014/main" id="{B266541B-EB49-45E0-A63E-27C81B65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9" y="1859515"/>
            <a:ext cx="2501358" cy="4998485"/>
          </a:xfrm>
          <a:prstGeom prst="rect">
            <a:avLst/>
          </a:prstGeom>
        </p:spPr>
      </p:pic>
      <p:pic>
        <p:nvPicPr>
          <p:cNvPr id="11" name="图片 8">
            <a:extLst>
              <a:ext uri="{FF2B5EF4-FFF2-40B4-BE49-F238E27FC236}">
                <a16:creationId xmlns:a16="http://schemas.microsoft.com/office/drawing/2014/main" id="{91A227F0-4025-40CC-88AF-156BBE330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54750" y="3386439"/>
            <a:ext cx="1737250" cy="3471561"/>
          </a:xfrm>
          <a:prstGeom prst="rect">
            <a:avLst/>
          </a:prstGeom>
        </p:spPr>
      </p:pic>
    </p:spTree>
    <p:extLst>
      <p:ext uri="{BB962C8B-B14F-4D97-AF65-F5344CB8AC3E}">
        <p14:creationId xmlns:p14="http://schemas.microsoft.com/office/powerpoint/2010/main" val="3336994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696" l="9667" r="89667"/>
                    </a14:imgEffect>
                  </a14:imgLayer>
                </a14:imgProps>
              </a:ext>
            </a:extLst>
          </a:blip>
          <a:srcRect r="14334"/>
          <a:stretch/>
        </p:blipFill>
        <p:spPr>
          <a:xfrm flipH="1">
            <a:off x="7002253" y="-82507"/>
            <a:ext cx="6902400" cy="4118163"/>
          </a:xfrm>
          <a:prstGeom prst="rect">
            <a:avLst/>
          </a:prstGeom>
        </p:spPr>
      </p:pic>
      <p:sp>
        <p:nvSpPr>
          <p:cNvPr id="8" name="TextBox 7">
            <a:extLst>
              <a:ext uri="{FF2B5EF4-FFF2-40B4-BE49-F238E27FC236}">
                <a16:creationId xmlns:a16="http://schemas.microsoft.com/office/drawing/2014/main" id="{4D339E86-F901-43A3-8EE8-15330E951816}"/>
              </a:ext>
            </a:extLst>
          </p:cNvPr>
          <p:cNvSpPr txBox="1"/>
          <p:nvPr/>
        </p:nvSpPr>
        <p:spPr>
          <a:xfrm>
            <a:off x="1782118" y="242306"/>
            <a:ext cx="5315879"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LUYỆN </a:t>
            </a:r>
            <a:r>
              <a:rPr kumimoji="0" lang="en-US" sz="60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ĐỌC </a:t>
            </a:r>
            <a:r>
              <a:rPr kumimoji="0" lang="en-US" sz="6000" b="0" i="0" u="none" strike="noStrike" kern="1200" cap="none" spc="0" normalizeH="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 LẠI</a:t>
            </a:r>
            <a:endParaRPr kumimoji="0" lang="en-US" sz="60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052" y1="47887" x2="63967" y2="53638"/>
                        <a14:foregroundMark x1="72183" y1="51408" x2="81221" y2="61385"/>
                      </a14:backgroundRemoval>
                    </a14:imgEffect>
                  </a14:imgLayer>
                </a14:imgProps>
              </a:ext>
            </a:extLst>
          </a:blip>
          <a:stretch>
            <a:fillRect/>
          </a:stretch>
        </p:blipFill>
        <p:spPr>
          <a:xfrm>
            <a:off x="3685032" y="2035446"/>
            <a:ext cx="5335946" cy="5335946"/>
          </a:xfrm>
          <a:prstGeom prst="rect">
            <a:avLst/>
          </a:prstGeom>
        </p:spPr>
      </p:pic>
    </p:spTree>
    <p:extLst>
      <p:ext uri="{BB962C8B-B14F-4D97-AF65-F5344CB8AC3E}">
        <p14:creationId xmlns:p14="http://schemas.microsoft.com/office/powerpoint/2010/main" val="4066271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5" name="TextBox 24">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26" name="Rectangle 25"/>
          <p:cNvSpPr/>
          <p:nvPr/>
        </p:nvSpPr>
        <p:spPr>
          <a:xfrm>
            <a:off x="4668894" y="551423"/>
            <a:ext cx="7485184" cy="3020058"/>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b="1" dirty="0" err="1">
                <a:solidFill>
                  <a:schemeClr val="bg2">
                    <a:lumMod val="10000"/>
                  </a:schemeClr>
                </a:solidFill>
                <a:latin typeface="+mj-lt"/>
                <a:ea typeface="Calibri" panose="020F0502020204030204" pitchFamily="34" charset="0"/>
                <a:cs typeface="Calibri" panose="020F0502020204030204" pitchFamily="34" charset="0"/>
              </a:rPr>
              <a:t>Giọng</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nhẹ</a:t>
            </a:r>
            <a:r>
              <a:rPr lang="en-US" sz="3200" b="1" dirty="0">
                <a:solidFill>
                  <a:srgbClr val="FF0000"/>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nhàng</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chậm</a:t>
            </a:r>
            <a:r>
              <a:rPr lang="en-US" sz="3200" b="1" dirty="0">
                <a:solidFill>
                  <a:srgbClr val="FF0000"/>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rãi</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err="1">
                <a:solidFill>
                  <a:srgbClr val="FF0000"/>
                </a:solidFill>
                <a:latin typeface="+mj-lt"/>
                <a:ea typeface="Calibri" panose="020F0502020204030204" pitchFamily="34" charset="0"/>
                <a:cs typeface="Calibri" panose="020F0502020204030204" pitchFamily="34" charset="0"/>
              </a:rPr>
              <a:t>vui</a:t>
            </a:r>
            <a:r>
              <a:rPr lang="en-US" sz="3200" b="1">
                <a:solidFill>
                  <a:srgbClr val="FF0000"/>
                </a:solidFill>
                <a:latin typeface="+mj-lt"/>
                <a:ea typeface="Calibri" panose="020F0502020204030204" pitchFamily="34" charset="0"/>
                <a:cs typeface="Calibri" panose="020F0502020204030204" pitchFamily="34" charset="0"/>
              </a:rPr>
              <a:t> tươi</a:t>
            </a:r>
            <a:r>
              <a:rPr lang="en-US" sz="3200" b="1">
                <a:solidFill>
                  <a:schemeClr val="bg2">
                    <a:lumMod val="10000"/>
                  </a:schemeClr>
                </a:solidFill>
                <a:latin typeface="+mj-lt"/>
                <a:ea typeface="Calibri" panose="020F0502020204030204" pitchFamily="34" charset="0"/>
                <a:cs typeface="Calibri" panose="020F0502020204030204" pitchFamily="34" charset="0"/>
              </a:rPr>
              <a:t>.</a:t>
            </a:r>
            <a:endParaRPr lang="en-US" sz="3200" b="1" dirty="0">
              <a:solidFill>
                <a:schemeClr val="bg2">
                  <a:lumMod val="10000"/>
                </a:schemeClr>
              </a:solidFill>
              <a:latin typeface="+mj-lt"/>
              <a:ea typeface="Calibri" panose="020F0502020204030204" pitchFamily="34" charset="0"/>
              <a:cs typeface="Calibri" panose="020F0502020204030204" pitchFamily="34" charset="0"/>
            </a:endParaRPr>
          </a:p>
          <a:p>
            <a:pPr marL="457200" indent="-457200" algn="just">
              <a:lnSpc>
                <a:spcPct val="120000"/>
              </a:lnSpc>
              <a:spcBef>
                <a:spcPts val="1200"/>
              </a:spcBef>
              <a:spcAft>
                <a:spcPts val="1200"/>
              </a:spcAft>
              <a:buFont typeface="Wingdings" panose="05000000000000000000" pitchFamily="2" charset="2"/>
              <a:buChar char="ü"/>
            </a:pPr>
            <a:r>
              <a:rPr lang="en-US" sz="3200" b="1" dirty="0" err="1">
                <a:solidFill>
                  <a:srgbClr val="FF0000"/>
                </a:solidFill>
                <a:latin typeface="+mj-lt"/>
                <a:ea typeface="Calibri" panose="020F0502020204030204" pitchFamily="34" charset="0"/>
                <a:cs typeface="Calibri" panose="020F0502020204030204" pitchFamily="34" charset="0"/>
              </a:rPr>
              <a:t>Nhấn</a:t>
            </a:r>
            <a:r>
              <a:rPr lang="en-US" sz="3200" b="1" dirty="0">
                <a:solidFill>
                  <a:srgbClr val="FF0000"/>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giọng</a:t>
            </a:r>
            <a:r>
              <a:rPr lang="en-US" sz="3200" b="1" dirty="0">
                <a:solidFill>
                  <a:srgbClr val="FF0000"/>
                </a:solidFill>
                <a:latin typeface="+mj-lt"/>
                <a:ea typeface="Calibri" panose="020F0502020204030204" pitchFamily="34" charset="0"/>
                <a:cs typeface="Calibri" panose="020F0502020204030204" pitchFamily="34" charset="0"/>
              </a:rPr>
              <a:t> </a:t>
            </a:r>
            <a:r>
              <a:rPr lang="en-US" sz="3200" b="1" dirty="0">
                <a:solidFill>
                  <a:schemeClr val="bg2">
                    <a:lumMod val="10000"/>
                  </a:schemeClr>
                </a:solidFill>
                <a:latin typeface="+mj-lt"/>
                <a:ea typeface="Calibri" panose="020F0502020204030204" pitchFamily="34" charset="0"/>
                <a:cs typeface="Calibri" panose="020F0502020204030204" pitchFamily="34" charset="0"/>
              </a:rPr>
              <a:t>ở </a:t>
            </a:r>
            <a:r>
              <a:rPr lang="en-US" sz="3200" b="1" dirty="0" err="1">
                <a:solidFill>
                  <a:schemeClr val="bg2">
                    <a:lumMod val="10000"/>
                  </a:schemeClr>
                </a:solidFill>
                <a:latin typeface="+mj-lt"/>
                <a:ea typeface="Calibri" panose="020F0502020204030204" pitchFamily="34" charset="0"/>
                <a:cs typeface="Calibri" panose="020F0502020204030204" pitchFamily="34" charset="0"/>
              </a:rPr>
              <a:t>một</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dirty="0" err="1">
                <a:solidFill>
                  <a:schemeClr val="bg2">
                    <a:lumMod val="10000"/>
                  </a:schemeClr>
                </a:solidFill>
                <a:latin typeface="+mj-lt"/>
                <a:ea typeface="Calibri" panose="020F0502020204030204" pitchFamily="34" charset="0"/>
                <a:cs typeface="Calibri" panose="020F0502020204030204" pitchFamily="34" charset="0"/>
              </a:rPr>
              <a:t>số</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dirty="0" err="1">
                <a:solidFill>
                  <a:schemeClr val="bg2">
                    <a:lumMod val="10000"/>
                  </a:schemeClr>
                </a:solidFill>
                <a:latin typeface="+mj-lt"/>
                <a:ea typeface="Calibri" panose="020F0502020204030204" pitchFamily="34" charset="0"/>
                <a:cs typeface="Calibri" panose="020F0502020204030204" pitchFamily="34" charset="0"/>
              </a:rPr>
              <a:t>từ</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dirty="0" err="1">
                <a:solidFill>
                  <a:schemeClr val="bg2">
                    <a:lumMod val="10000"/>
                  </a:schemeClr>
                </a:solidFill>
                <a:latin typeface="+mj-lt"/>
                <a:ea typeface="Calibri" panose="020F0502020204030204" pitchFamily="34" charset="0"/>
                <a:cs typeface="Calibri" panose="020F0502020204030204" pitchFamily="34" charset="0"/>
              </a:rPr>
              <a:t>ngữ</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dirty="0" err="1">
                <a:solidFill>
                  <a:schemeClr val="bg2">
                    <a:lumMod val="10000"/>
                  </a:schemeClr>
                </a:solidFill>
                <a:latin typeface="+mj-lt"/>
                <a:ea typeface="Calibri" panose="020F0502020204030204" pitchFamily="34" charset="0"/>
                <a:cs typeface="Calibri" panose="020F0502020204030204" pitchFamily="34" charset="0"/>
              </a:rPr>
              <a:t>chỉ</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màu</a:t>
            </a:r>
            <a:r>
              <a:rPr lang="en-US" sz="3200" b="1" dirty="0">
                <a:solidFill>
                  <a:srgbClr val="FF0000"/>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sắc</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âm</a:t>
            </a:r>
            <a:r>
              <a:rPr lang="en-US" sz="3200" b="1" dirty="0">
                <a:solidFill>
                  <a:srgbClr val="FF0000"/>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thanh</a:t>
            </a:r>
            <a:r>
              <a:rPr lang="en-US" sz="3200" b="1" dirty="0">
                <a:solidFill>
                  <a:schemeClr val="bg2">
                    <a:lumMod val="10000"/>
                  </a:schemeClr>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hoạt</a:t>
            </a:r>
            <a:r>
              <a:rPr lang="en-US" sz="3200" b="1" dirty="0">
                <a:solidFill>
                  <a:srgbClr val="FF0000"/>
                </a:solidFill>
                <a:latin typeface="+mj-lt"/>
                <a:ea typeface="Calibri" panose="020F0502020204030204" pitchFamily="34" charset="0"/>
                <a:cs typeface="Calibri" panose="020F0502020204030204" pitchFamily="34" charset="0"/>
              </a:rPr>
              <a:t> </a:t>
            </a:r>
            <a:r>
              <a:rPr lang="en-US" sz="3200" b="1" dirty="0" err="1">
                <a:solidFill>
                  <a:srgbClr val="FF0000"/>
                </a:solidFill>
                <a:latin typeface="+mj-lt"/>
                <a:ea typeface="Calibri" panose="020F0502020204030204" pitchFamily="34" charset="0"/>
                <a:cs typeface="Calibri" panose="020F0502020204030204" pitchFamily="34" charset="0"/>
              </a:rPr>
              <a:t>động</a:t>
            </a:r>
            <a:r>
              <a:rPr lang="en-US" sz="3200" b="1" dirty="0">
                <a:solidFill>
                  <a:schemeClr val="bg2">
                    <a:lumMod val="10000"/>
                  </a:schemeClr>
                </a:solidFill>
                <a:latin typeface="+mj-lt"/>
                <a:ea typeface="Calibri" panose="020F0502020204030204" pitchFamily="34" charset="0"/>
                <a:cs typeface="Calibri" panose="020F0502020204030204" pitchFamily="34" charset="0"/>
              </a:rPr>
              <a:t>.</a:t>
            </a:r>
          </a:p>
          <a:p>
            <a:pPr marL="457200" indent="-457200" algn="just">
              <a:lnSpc>
                <a:spcPct val="120000"/>
              </a:lnSpc>
              <a:spcBef>
                <a:spcPts val="1200"/>
              </a:spcBef>
              <a:spcAft>
                <a:spcPts val="1200"/>
              </a:spcAft>
              <a:buFont typeface="Wingdings" panose="05000000000000000000" pitchFamily="2" charset="2"/>
              <a:buChar char="ü"/>
            </a:pPr>
            <a:r>
              <a:rPr lang="en-US" sz="3200" b="1" dirty="0" err="1">
                <a:solidFill>
                  <a:srgbClr val="0070C0"/>
                </a:solidFill>
                <a:effectLst/>
                <a:latin typeface="+mj-lt"/>
                <a:ea typeface="Calibri" panose="020F0502020204030204" pitchFamily="34" charset="0"/>
                <a:cs typeface="Calibri" panose="020F0502020204030204" pitchFamily="34" charset="0"/>
              </a:rPr>
              <a:t>Câu</a:t>
            </a:r>
            <a:r>
              <a:rPr lang="en-US" sz="3200" b="1" dirty="0">
                <a:solidFill>
                  <a:srgbClr val="0070C0"/>
                </a:solidFill>
                <a:effectLst/>
                <a:latin typeface="+mj-lt"/>
                <a:ea typeface="Calibri" panose="020F0502020204030204" pitchFamily="34" charset="0"/>
                <a:cs typeface="Calibri" panose="020F0502020204030204" pitchFamily="34" charset="0"/>
              </a:rPr>
              <a:t> </a:t>
            </a:r>
            <a:r>
              <a:rPr lang="en-US" sz="3200" b="1" err="1">
                <a:solidFill>
                  <a:srgbClr val="0070C0"/>
                </a:solidFill>
                <a:effectLst/>
                <a:latin typeface="+mj-lt"/>
                <a:ea typeface="Calibri" panose="020F0502020204030204" pitchFamily="34" charset="0"/>
                <a:cs typeface="Calibri" panose="020F0502020204030204" pitchFamily="34" charset="0"/>
              </a:rPr>
              <a:t>cảm</a:t>
            </a:r>
            <a:r>
              <a:rPr lang="en-US" sz="3200" b="1">
                <a:solidFill>
                  <a:srgbClr val="0070C0"/>
                </a:solidFill>
                <a:effectLst/>
                <a:latin typeface="+mj-lt"/>
                <a:ea typeface="Calibri" panose="020F0502020204030204" pitchFamily="34" charset="0"/>
                <a:cs typeface="Calibri" panose="020F0502020204030204" pitchFamily="34" charset="0"/>
              </a:rPr>
              <a:t> </a:t>
            </a:r>
            <a:r>
              <a:rPr lang="en-US" sz="3200" b="1">
                <a:solidFill>
                  <a:srgbClr val="0070C0"/>
                </a:solidFill>
                <a:latin typeface="+mj-lt"/>
                <a:ea typeface="Calibri" panose="020F0502020204030204" pitchFamily="34" charset="0"/>
                <a:cs typeface="Calibri" panose="020F0502020204030204" pitchFamily="34" charset="0"/>
              </a:rPr>
              <a:t>đọ</a:t>
            </a:r>
            <a:r>
              <a:rPr lang="en-US" sz="3200" b="1">
                <a:solidFill>
                  <a:srgbClr val="0070C0"/>
                </a:solidFill>
                <a:effectLst/>
                <a:latin typeface="+mj-lt"/>
                <a:ea typeface="Calibri" panose="020F0502020204030204" pitchFamily="34" charset="0"/>
                <a:cs typeface="Calibri" panose="020F0502020204030204" pitchFamily="34" charset="0"/>
              </a:rPr>
              <a:t>ng </a:t>
            </a:r>
            <a:r>
              <a:rPr lang="en-US" sz="3200" b="1" dirty="0" err="1">
                <a:solidFill>
                  <a:srgbClr val="0070C0"/>
                </a:solidFill>
                <a:effectLst/>
                <a:latin typeface="+mj-lt"/>
                <a:ea typeface="Calibri" panose="020F0502020204030204" pitchFamily="34" charset="0"/>
                <a:cs typeface="Calibri" panose="020F0502020204030204" pitchFamily="34" charset="0"/>
              </a:rPr>
              <a:t>giọng</a:t>
            </a:r>
            <a:r>
              <a:rPr lang="en-US" sz="3200" b="1" dirty="0">
                <a:solidFill>
                  <a:srgbClr val="0070C0"/>
                </a:solidFill>
                <a:effectLst/>
                <a:latin typeface="+mj-lt"/>
                <a:ea typeface="Calibri" panose="020F0502020204030204" pitchFamily="34" charset="0"/>
                <a:cs typeface="Calibri" panose="020F0502020204030204" pitchFamily="34" charset="0"/>
              </a:rPr>
              <a:t> </a:t>
            </a:r>
            <a:r>
              <a:rPr lang="en-US" sz="3200" b="1" dirty="0" err="1">
                <a:solidFill>
                  <a:srgbClr val="0070C0"/>
                </a:solidFill>
                <a:effectLst/>
                <a:latin typeface="+mj-lt"/>
                <a:ea typeface="Calibri" panose="020F0502020204030204" pitchFamily="34" charset="0"/>
                <a:cs typeface="Calibri" panose="020F0502020204030204" pitchFamily="34" charset="0"/>
              </a:rPr>
              <a:t>thiết</a:t>
            </a:r>
            <a:r>
              <a:rPr lang="en-US" sz="3200" b="1" dirty="0">
                <a:solidFill>
                  <a:srgbClr val="0070C0"/>
                </a:solidFill>
                <a:effectLst/>
                <a:latin typeface="+mj-lt"/>
                <a:ea typeface="Calibri" panose="020F0502020204030204" pitchFamily="34" charset="0"/>
                <a:cs typeface="Calibri" panose="020F0502020204030204" pitchFamily="34" charset="0"/>
              </a:rPr>
              <a:t> </a:t>
            </a:r>
            <a:r>
              <a:rPr lang="en-US" sz="3200" b="1" dirty="0" err="1">
                <a:solidFill>
                  <a:srgbClr val="0070C0"/>
                </a:solidFill>
                <a:effectLst/>
                <a:latin typeface="+mj-lt"/>
                <a:ea typeface="Calibri" panose="020F0502020204030204" pitchFamily="34" charset="0"/>
                <a:cs typeface="Calibri" panose="020F0502020204030204" pitchFamily="34" charset="0"/>
              </a:rPr>
              <a:t>tha</a:t>
            </a:r>
            <a:r>
              <a:rPr lang="en-US" sz="3200" b="1" dirty="0">
                <a:solidFill>
                  <a:schemeClr val="bg2">
                    <a:lumMod val="10000"/>
                  </a:schemeClr>
                </a:solidFill>
                <a:effectLst/>
                <a:latin typeface="+mj-lt"/>
                <a:ea typeface="Calibri" panose="020F0502020204030204" pitchFamily="34" charset="0"/>
                <a:cs typeface="Calibri" panose="020F0502020204030204" pitchFamily="34" charset="0"/>
              </a:rPr>
              <a:t>.</a:t>
            </a:r>
            <a:endParaRPr lang="en-US" sz="2800" b="1" dirty="0">
              <a:solidFill>
                <a:schemeClr val="bg2">
                  <a:lumMod val="10000"/>
                </a:schemeClr>
              </a:solidFill>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44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4CB9D0"/>
              </a:solidFill>
            </a:endParaRPr>
          </a:p>
        </p:txBody>
      </p:sp>
      <p:sp>
        <p:nvSpPr>
          <p:cNvPr id="6" name="TextBox 5"/>
          <p:cNvSpPr txBox="1"/>
          <p:nvPr/>
        </p:nvSpPr>
        <p:spPr>
          <a:xfrm>
            <a:off x="287278" y="1037176"/>
            <a:ext cx="11599923" cy="3570336"/>
          </a:xfrm>
          <a:prstGeom prst="rect">
            <a:avLst/>
          </a:prstGeom>
          <a:noFill/>
        </p:spPr>
        <p:txBody>
          <a:bodyPr wrap="square" rtlCol="0">
            <a:spAutoFit/>
          </a:bodyPr>
          <a:lstStyle/>
          <a:p>
            <a:pPr algn="just">
              <a:lnSpc>
                <a:spcPct val="114000"/>
              </a:lnSpc>
              <a:spcAft>
                <a:spcPts val="1200"/>
              </a:spcAft>
            </a:pPr>
            <a:r>
              <a:rPr lang="en-US" sz="2600" dirty="0">
                <a:solidFill>
                  <a:schemeClr val="tx2">
                    <a:lumMod val="50000"/>
                  </a:schemeClr>
                </a:solidFill>
                <a:latin typeface="Calibri" panose="020F0502020204030204" pitchFamily="34" charset="0"/>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Còn</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về</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đêm</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trăng</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khi</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thì</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như</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chiếc</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thuyền</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vàng</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trôi</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trong</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mây</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trên</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bầu</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trời</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ngoài</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cửa</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sổ</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lúc</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thì</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như</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chiếc</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đèn</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lồng</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thả</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ánh</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sáng</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xuống</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đầy</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sân</a:t>
            </a:r>
            <a:r>
              <a:rPr lang="en-US" sz="3200" b="1" dirty="0">
                <a:solidFill>
                  <a:schemeClr val="bg2">
                    <a:lumMod val="10000"/>
                  </a:schemeClr>
                </a:solidFill>
                <a:latin typeface="+mj-lt"/>
                <a:cs typeface="Calibri" panose="020F0502020204030204" pitchFamily="34" charset="0"/>
              </a:rPr>
              <a:t>.</a:t>
            </a:r>
          </a:p>
          <a:p>
            <a:pPr algn="just">
              <a:lnSpc>
                <a:spcPct val="114000"/>
              </a:lnSpc>
            </a:pP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Ôi</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Khung</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cửa</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sổ</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nhỏ</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Hà</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yêu</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nó</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quá</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Hà</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thích</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ngồi</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bên</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cửa</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sổ</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nhổ</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tóc</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sâu</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cho</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bà</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nghe</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bà</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đọc</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truyện</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cổ</a:t>
            </a:r>
            <a:r>
              <a:rPr lang="en-US" sz="3200" b="1" dirty="0">
                <a:solidFill>
                  <a:schemeClr val="bg2">
                    <a:lumMod val="10000"/>
                  </a:schemeClr>
                </a:solidFill>
                <a:latin typeface="+mj-lt"/>
                <a:cs typeface="Calibri" panose="020F0502020204030204" pitchFamily="34" charset="0"/>
              </a:rPr>
              <a:t> </a:t>
            </a:r>
            <a:r>
              <a:rPr lang="en-US" sz="3200" b="1" dirty="0" err="1">
                <a:solidFill>
                  <a:schemeClr val="bg2">
                    <a:lumMod val="10000"/>
                  </a:schemeClr>
                </a:solidFill>
                <a:latin typeface="+mj-lt"/>
                <a:cs typeface="Calibri" panose="020F0502020204030204" pitchFamily="34" charset="0"/>
              </a:rPr>
              <a:t>tích</a:t>
            </a:r>
            <a:r>
              <a:rPr lang="en-US" sz="3200" b="1" dirty="0">
                <a:solidFill>
                  <a:schemeClr val="bg2">
                    <a:lumMod val="10000"/>
                  </a:schemeClr>
                </a:solidFill>
                <a:latin typeface="+mj-lt"/>
                <a:cs typeface="Calibri" panose="020F0502020204030204" pitchFamily="34" charset="0"/>
              </a:rPr>
              <a:t> </a:t>
            </a:r>
            <a:r>
              <a:rPr lang="en-US" sz="3200" b="1" i="1" dirty="0" err="1">
                <a:solidFill>
                  <a:schemeClr val="bg2">
                    <a:lumMod val="10000"/>
                  </a:schemeClr>
                </a:solidFill>
                <a:latin typeface="+mj-lt"/>
                <a:cs typeface="Calibri" panose="020F0502020204030204" pitchFamily="34" charset="0"/>
              </a:rPr>
              <a:t>Ngày</a:t>
            </a:r>
            <a:r>
              <a:rPr lang="en-US" sz="3200" b="1" i="1" dirty="0">
                <a:solidFill>
                  <a:schemeClr val="bg2">
                    <a:lumMod val="10000"/>
                  </a:schemeClr>
                </a:solidFill>
                <a:latin typeface="+mj-lt"/>
                <a:cs typeface="Calibri" panose="020F0502020204030204" pitchFamily="34" charset="0"/>
              </a:rPr>
              <a:t> </a:t>
            </a:r>
            <a:r>
              <a:rPr lang="en-US" sz="3200" b="1" i="1" dirty="0" err="1">
                <a:solidFill>
                  <a:schemeClr val="bg2">
                    <a:lumMod val="10000"/>
                  </a:schemeClr>
                </a:solidFill>
                <a:latin typeface="+mj-lt"/>
                <a:cs typeface="Calibri" panose="020F0502020204030204" pitchFamily="34" charset="0"/>
              </a:rPr>
              <a:t>xửa</a:t>
            </a:r>
            <a:r>
              <a:rPr lang="en-US" sz="3200" b="1" i="1" dirty="0">
                <a:solidFill>
                  <a:schemeClr val="bg2">
                    <a:lumMod val="10000"/>
                  </a:schemeClr>
                </a:solidFill>
                <a:latin typeface="+mj-lt"/>
                <a:cs typeface="Calibri" panose="020F0502020204030204" pitchFamily="34" charset="0"/>
              </a:rPr>
              <a:t>, </a:t>
            </a:r>
            <a:r>
              <a:rPr lang="en-US" sz="3200" b="1" i="1" dirty="0" err="1">
                <a:solidFill>
                  <a:schemeClr val="bg2">
                    <a:lumMod val="10000"/>
                  </a:schemeClr>
                </a:solidFill>
                <a:latin typeface="+mj-lt"/>
                <a:cs typeface="Calibri" panose="020F0502020204030204" pitchFamily="34" charset="0"/>
              </a:rPr>
              <a:t>ngày</a:t>
            </a:r>
            <a:r>
              <a:rPr lang="en-US" sz="3200" b="1" i="1" dirty="0">
                <a:solidFill>
                  <a:schemeClr val="bg2">
                    <a:lumMod val="10000"/>
                  </a:schemeClr>
                </a:solidFill>
                <a:latin typeface="+mj-lt"/>
                <a:cs typeface="Calibri" panose="020F0502020204030204" pitchFamily="34" charset="0"/>
              </a:rPr>
              <a:t> </a:t>
            </a:r>
            <a:r>
              <a:rPr lang="en-US" sz="3200" b="1" i="1" dirty="0" err="1">
                <a:solidFill>
                  <a:schemeClr val="bg2">
                    <a:lumMod val="10000"/>
                  </a:schemeClr>
                </a:solidFill>
                <a:latin typeface="+mj-lt"/>
                <a:cs typeface="Calibri" panose="020F0502020204030204" pitchFamily="34" charset="0"/>
              </a:rPr>
              <a:t>xưa</a:t>
            </a:r>
            <a:r>
              <a:rPr lang="en-US" sz="3200" b="1" i="1" dirty="0">
                <a:solidFill>
                  <a:schemeClr val="bg2">
                    <a:lumMod val="10000"/>
                  </a:schemeClr>
                </a:solidFill>
                <a:latin typeface="+mj-lt"/>
                <a:cs typeface="Calibri" panose="020F0502020204030204" pitchFamily="34" charset="0"/>
              </a:rPr>
              <a:t>…</a:t>
            </a:r>
          </a:p>
        </p:txBody>
      </p:sp>
      <p:grpSp>
        <p:nvGrpSpPr>
          <p:cNvPr id="7" name="Group 6"/>
          <p:cNvGrpSpPr/>
          <p:nvPr/>
        </p:nvGrpSpPr>
        <p:grpSpPr>
          <a:xfrm>
            <a:off x="815163" y="41471"/>
            <a:ext cx="4101667" cy="683895"/>
            <a:chOff x="3521613" y="0"/>
            <a:chExt cx="3953164" cy="684000"/>
          </a:xfrm>
        </p:grpSpPr>
        <p:grpSp>
          <p:nvGrpSpPr>
            <p:cNvPr id="8" name="Group 7"/>
            <p:cNvGrpSpPr/>
            <p:nvPr/>
          </p:nvGrpSpPr>
          <p:grpSpPr>
            <a:xfrm>
              <a:off x="3521613" y="0"/>
              <a:ext cx="3714032" cy="684000"/>
              <a:chOff x="3770142" y="1493446"/>
              <a:chExt cx="3714032" cy="684000"/>
            </a:xfrm>
          </p:grpSpPr>
          <p:sp>
            <p:nvSpPr>
              <p:cNvPr id="10" name="Flowchart: Alternate Process 9"/>
              <p:cNvSpPr/>
              <p:nvPr/>
            </p:nvSpPr>
            <p:spPr>
              <a:xfrm>
                <a:off x="3840480" y="1547446"/>
                <a:ext cx="3643694" cy="576000"/>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rot="16200000">
                <a:off x="3751426" y="1512162"/>
                <a:ext cx="684000" cy="646568"/>
              </a:xfrm>
              <a:prstGeom prst="rect">
                <a:avLst/>
              </a:prstGeom>
            </p:spPr>
          </p:pic>
        </p:grpSp>
        <p:sp>
          <p:nvSpPr>
            <p:cNvPr id="9" name="TextBox 8"/>
            <p:cNvSpPr txBox="1"/>
            <p:nvPr/>
          </p:nvSpPr>
          <p:spPr>
            <a:xfrm>
              <a:off x="3929049" y="54000"/>
              <a:ext cx="3545728" cy="583654"/>
            </a:xfrm>
            <a:prstGeom prst="rect">
              <a:avLst/>
            </a:prstGeom>
            <a:noFill/>
          </p:spPr>
          <p:txBody>
            <a:bodyPr wrap="square" rtlCol="0">
              <a:spAutoFit/>
            </a:bodyPr>
            <a:lstStyle/>
            <a:p>
              <a:pPr algn="ctr"/>
              <a:r>
                <a:rPr lang="en-US" sz="3200" b="1" dirty="0" err="1">
                  <a:solidFill>
                    <a:schemeClr val="tx2">
                      <a:lumMod val="50000"/>
                    </a:schemeClr>
                  </a:solidFill>
                  <a:latin typeface="+mj-lt"/>
                  <a:cs typeface="Calibri" panose="020F0502020204030204" charset="0"/>
                </a:rPr>
                <a:t>Đoạn</a:t>
              </a:r>
              <a:r>
                <a:rPr lang="en-US" sz="3200" b="1" dirty="0">
                  <a:solidFill>
                    <a:schemeClr val="tx2">
                      <a:lumMod val="50000"/>
                    </a:schemeClr>
                  </a:solidFill>
                  <a:latin typeface="+mj-lt"/>
                  <a:cs typeface="Calibri" panose="020F0502020204030204" charset="0"/>
                </a:rPr>
                <a:t> </a:t>
              </a:r>
              <a:r>
                <a:rPr lang="en-US" sz="3200" b="1" dirty="0" err="1">
                  <a:solidFill>
                    <a:schemeClr val="tx2">
                      <a:lumMod val="50000"/>
                    </a:schemeClr>
                  </a:solidFill>
                  <a:latin typeface="+mj-lt"/>
                  <a:cs typeface="Calibri" panose="020F0502020204030204" charset="0"/>
                </a:rPr>
                <a:t>luyện</a:t>
              </a:r>
              <a:r>
                <a:rPr lang="en-US" sz="3200" b="1" dirty="0">
                  <a:solidFill>
                    <a:schemeClr val="tx2">
                      <a:lumMod val="50000"/>
                    </a:schemeClr>
                  </a:solidFill>
                  <a:latin typeface="+mj-lt"/>
                  <a:cs typeface="Calibri" panose="020F0502020204030204" charset="0"/>
                </a:rPr>
                <a:t> </a:t>
              </a:r>
              <a:r>
                <a:rPr lang="en-US" sz="3200" b="1" dirty="0" err="1">
                  <a:solidFill>
                    <a:schemeClr val="tx2">
                      <a:lumMod val="50000"/>
                    </a:schemeClr>
                  </a:solidFill>
                  <a:latin typeface="+mj-lt"/>
                  <a:cs typeface="Calibri" panose="020F0502020204030204" charset="0"/>
                </a:rPr>
                <a:t>đọc</a:t>
              </a:r>
              <a:r>
                <a:rPr lang="en-US" sz="3200" b="1" dirty="0">
                  <a:solidFill>
                    <a:schemeClr val="tx2">
                      <a:lumMod val="50000"/>
                    </a:schemeClr>
                  </a:solidFill>
                  <a:latin typeface="+mj-lt"/>
                  <a:cs typeface="Calibri" panose="020F0502020204030204" charset="0"/>
                </a:rPr>
                <a:t> </a:t>
              </a:r>
              <a:r>
                <a:rPr lang="en-US" sz="3200" b="1" dirty="0" err="1">
                  <a:solidFill>
                    <a:schemeClr val="tx2">
                      <a:lumMod val="50000"/>
                    </a:schemeClr>
                  </a:solidFill>
                  <a:latin typeface="+mj-lt"/>
                  <a:cs typeface="Calibri" panose="020F0502020204030204" charset="0"/>
                </a:rPr>
                <a:t>lại</a:t>
              </a:r>
              <a:endParaRPr lang="en-US" sz="3200" b="1" dirty="0">
                <a:solidFill>
                  <a:schemeClr val="tx2">
                    <a:lumMod val="50000"/>
                  </a:schemeClr>
                </a:solidFill>
                <a:latin typeface="+mj-lt"/>
                <a:cs typeface="Calibri" panose="020F0502020204030204" charset="0"/>
              </a:endParaRPr>
            </a:p>
          </p:txBody>
        </p:sp>
      </p:grpSp>
      <p:pic>
        <p:nvPicPr>
          <p:cNvPr id="12"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1237905" y="4019013"/>
            <a:ext cx="2593730" cy="300091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a:extLst>
              <a:ext uri="{FF2B5EF4-FFF2-40B4-BE49-F238E27FC236}">
                <a16:creationId xmlns:a16="http://schemas.microsoft.com/office/drawing/2014/main" id="{3CFC7863-6BF8-474F-A72D-9CE742396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7100" y="5205075"/>
            <a:ext cx="917220" cy="1577090"/>
          </a:xfrm>
          <a:prstGeom prst="rect">
            <a:avLst/>
          </a:prstGeom>
        </p:spPr>
      </p:pic>
      <p:pic>
        <p:nvPicPr>
          <p:cNvPr id="14" name="图片 15">
            <a:extLst>
              <a:ext uri="{FF2B5EF4-FFF2-40B4-BE49-F238E27FC236}">
                <a16:creationId xmlns:a16="http://schemas.microsoft.com/office/drawing/2014/main" id="{6821E47A-E05C-4FAE-8C3D-CF54A24D87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39" y="6040315"/>
            <a:ext cx="442061" cy="741850"/>
          </a:xfrm>
          <a:prstGeom prst="rect">
            <a:avLst/>
          </a:prstGeom>
        </p:spPr>
      </p:pic>
    </p:spTree>
    <p:extLst>
      <p:ext uri="{BB962C8B-B14F-4D97-AF65-F5344CB8AC3E}">
        <p14:creationId xmlns:p14="http://schemas.microsoft.com/office/powerpoint/2010/main" val="365556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38264"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85"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50" y="4800436"/>
            <a:ext cx="1500544" cy="2057564"/>
          </a:xfrm>
          <a:prstGeom prst="rect">
            <a:avLst/>
          </a:prstGeom>
        </p:spPr>
      </p:pic>
      <p:sp>
        <p:nvSpPr>
          <p:cNvPr id="14" name="TextBox 13">
            <a:extLst>
              <a:ext uri="{FF2B5EF4-FFF2-40B4-BE49-F238E27FC236}">
                <a16:creationId xmlns:a16="http://schemas.microsoft.com/office/drawing/2014/main" id="{EA368E21-218A-4A03-83BE-069CA1E4855A}"/>
              </a:ext>
            </a:extLst>
          </p:cNvPr>
          <p:cNvSpPr txBox="1"/>
          <p:nvPr/>
        </p:nvSpPr>
        <p:spPr>
          <a:xfrm>
            <a:off x="245977" y="1640098"/>
            <a:ext cx="5726248" cy="175432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noProof="0" dirty="0">
                <a:solidFill>
                  <a:srgbClr val="0070C0"/>
                </a:solidFill>
                <a:effectLst>
                  <a:outerShdw dist="50800" dir="3600000" algn="t" rotWithShape="0">
                    <a:prstClr val="white"/>
                  </a:outerShdw>
                </a:effectLst>
                <a:latin typeface="iCiel Cadena" panose="02000503000000020004" pitchFamily="50" charset="0"/>
              </a:rPr>
              <a:t>TẠM BIỆT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dirty="0">
                <a:ln>
                  <a:noFill/>
                </a:ln>
                <a:solidFill>
                  <a:srgbClr val="0070C0"/>
                </a:solidFill>
                <a:effectLst>
                  <a:outerShdw dist="50800" dir="3600000" algn="t" rotWithShape="0">
                    <a:prstClr val="white"/>
                  </a:outerShdw>
                </a:effectLst>
                <a:uLnTx/>
                <a:uFillTx/>
                <a:latin typeface="iCiel Cadena" panose="02000503000000020004" pitchFamily="50" charset="0"/>
              </a:rPr>
              <a:t>VÀ</a:t>
            </a:r>
            <a:r>
              <a:rPr kumimoji="0" lang="en-US" sz="5400" b="0" i="0" u="none" strike="noStrike" kern="1200" cap="none" spc="0" normalizeH="0" dirty="0">
                <a:ln>
                  <a:noFill/>
                </a:ln>
                <a:solidFill>
                  <a:srgbClr val="0070C0"/>
                </a:solidFill>
                <a:effectLst>
                  <a:outerShdw dist="50800" dir="3600000" algn="t" rotWithShape="0">
                    <a:prstClr val="white"/>
                  </a:outerShdw>
                </a:effectLst>
                <a:uLnTx/>
                <a:uFillTx/>
                <a:latin typeface="iCiel Cadena" panose="02000503000000020004" pitchFamily="50" charset="0"/>
              </a:rPr>
              <a:t> HẸN GẶP LẠI</a:t>
            </a:r>
            <a:endParaRPr kumimoji="0" lang="en-US" sz="54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endParaRPr>
          </a:p>
        </p:txBody>
      </p: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696" l="9667" r="89667"/>
                    </a14:imgEffect>
                  </a14:imgLayer>
                </a14:imgProps>
              </a:ext>
            </a:extLst>
          </a:blip>
          <a:srcRect r="14334"/>
          <a:stretch/>
        </p:blipFill>
        <p:spPr>
          <a:xfrm>
            <a:off x="4830904" y="-40301"/>
            <a:ext cx="6902400" cy="4118163"/>
          </a:xfrm>
          <a:prstGeom prst="rect">
            <a:avLst/>
          </a:prstGeom>
        </p:spPr>
      </p:pic>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20" name="Picture 19"/>
          <p:cNvPicPr>
            <a:picLocks noChangeAspect="1"/>
          </p:cNvPicPr>
          <p:nvPr/>
        </p:nvPicPr>
        <p:blipFill>
          <a:blip r:embed="rId10">
            <a:extLst>
              <a:ext uri="{BEBA8EAE-BF5A-486C-A8C5-ECC9F3942E4B}">
                <a14:imgProps xmlns:a14="http://schemas.microsoft.com/office/drawing/2010/main">
                  <a14:imgLayer r:embed="rId11">
                    <a14:imgEffect>
                      <a14:backgroundRemoval t="3023" b="100000" l="10000" r="90000">
                        <a14:foregroundMark x1="53372" y1="18837" x2="55349" y2="26512"/>
                        <a14:foregroundMark x1="62558" y1="54767" x2="63023" y2="69070"/>
                        <a14:foregroundMark x1="58372" y1="53605" x2="54767" y2="59186"/>
                        <a14:foregroundMark x1="68837" y1="58023" x2="73256" y2="63837"/>
                        <a14:foregroundMark x1="73023" y1="63256" x2="68837" y2="67442"/>
                      </a14:backgroundRemoval>
                    </a14:imgEffect>
                  </a14:imgLayer>
                </a14:imgProps>
              </a:ext>
            </a:extLst>
          </a:blip>
          <a:stretch>
            <a:fillRect/>
          </a:stretch>
        </p:blipFill>
        <p:spPr>
          <a:xfrm>
            <a:off x="4608183" y="1919320"/>
            <a:ext cx="4982414" cy="4982414"/>
          </a:xfrm>
          <a:prstGeom prst="rect">
            <a:avLst/>
          </a:prstGeom>
        </p:spPr>
      </p:pic>
      <p:pic>
        <p:nvPicPr>
          <p:cNvPr id="21" name="图片 5">
            <a:extLst>
              <a:ext uri="{FF2B5EF4-FFF2-40B4-BE49-F238E27FC236}">
                <a16:creationId xmlns:a16="http://schemas.microsoft.com/office/drawing/2014/main" id="{2A43648C-77BE-4633-8473-219E7C2D53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3106" y="-70269"/>
            <a:ext cx="1387879" cy="1683657"/>
          </a:xfrm>
          <a:prstGeom prst="rect">
            <a:avLst/>
          </a:prstGeom>
        </p:spPr>
      </p:pic>
    </p:spTree>
    <p:extLst>
      <p:ext uri="{BB962C8B-B14F-4D97-AF65-F5344CB8AC3E}">
        <p14:creationId xmlns:p14="http://schemas.microsoft.com/office/powerpoint/2010/main" val="33843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4CB9D0"/>
              </a:solidFill>
            </a:endParaRPr>
          </a:p>
        </p:txBody>
      </p:sp>
      <p:grpSp>
        <p:nvGrpSpPr>
          <p:cNvPr id="6" name="Group 5"/>
          <p:cNvGrpSpPr/>
          <p:nvPr/>
        </p:nvGrpSpPr>
        <p:grpSpPr>
          <a:xfrm>
            <a:off x="5634616" y="3643173"/>
            <a:ext cx="3510467" cy="3002803"/>
            <a:chOff x="2442281" y="800017"/>
            <a:chExt cx="2943177" cy="2440364"/>
          </a:xfrm>
        </p:grpSpPr>
        <p:sp>
          <p:nvSpPr>
            <p:cNvPr id="14" name="Cloud 13">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2" y="1226793"/>
              <a:ext cx="1744754" cy="1393574"/>
            </a:xfrm>
            <a:prstGeom prst="rect">
              <a:avLst/>
            </a:prstGeom>
          </p:spPr>
        </p:pic>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696" l="9667" r="89667"/>
                    </a14:imgEffect>
                  </a14:imgLayer>
                </a14:imgProps>
              </a:ext>
            </a:extLst>
          </a:blip>
          <a:srcRect r="14334"/>
          <a:stretch/>
        </p:blipFill>
        <p:spPr>
          <a:xfrm>
            <a:off x="-904875" y="-111452"/>
            <a:ext cx="7343775" cy="4381500"/>
          </a:xfrm>
          <a:prstGeom prst="rect">
            <a:avLst/>
          </a:prstGeom>
        </p:spPr>
      </p:pic>
      <p:grpSp>
        <p:nvGrpSpPr>
          <p:cNvPr id="2" name="Group 1"/>
          <p:cNvGrpSpPr/>
          <p:nvPr/>
        </p:nvGrpSpPr>
        <p:grpSpPr>
          <a:xfrm>
            <a:off x="5679081" y="-357898"/>
            <a:ext cx="6965221" cy="4746120"/>
            <a:chOff x="5583831" y="163035"/>
            <a:chExt cx="6965221" cy="3832526"/>
          </a:xfrm>
        </p:grpSpPr>
        <p:pic>
          <p:nvPicPr>
            <p:cNvPr id="9"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22" t="15577" r="7573" b="51923"/>
            <a:stretch/>
          </p:blipFill>
          <p:spPr>
            <a:xfrm flipH="1">
              <a:off x="5583831" y="163035"/>
              <a:ext cx="6965221" cy="3832526"/>
            </a:xfrm>
            <a:prstGeom prst="rect">
              <a:avLst/>
            </a:prstGeom>
          </p:spPr>
        </p:pic>
        <p:sp>
          <p:nvSpPr>
            <p:cNvPr id="10" name="Speech Bubble: Rectangle with Corners Rounded 4">
              <a:extLst>
                <a:ext uri="{FF2B5EF4-FFF2-40B4-BE49-F238E27FC236}">
                  <a16:creationId xmlns:a16="http://schemas.microsoft.com/office/drawing/2014/main" id="{F05EBE59-6458-40F2-9EFF-212C108A6CD2}"/>
                </a:ext>
              </a:extLst>
            </p:cNvPr>
            <p:cNvSpPr/>
            <p:nvPr/>
          </p:nvSpPr>
          <p:spPr>
            <a:xfrm>
              <a:off x="6077929" y="487299"/>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0C0"/>
                  </a:solidFill>
                  <a:latin typeface="+mj-lt"/>
                </a:rPr>
                <a:t>Chia </a:t>
              </a:r>
              <a:r>
                <a:rPr lang="en-US" sz="4000" b="1" dirty="0" err="1">
                  <a:solidFill>
                    <a:srgbClr val="0070C0"/>
                  </a:solidFill>
                  <a:latin typeface="+mj-lt"/>
                </a:rPr>
                <a:t>sẻ</a:t>
              </a:r>
              <a:r>
                <a:rPr lang="en-US" sz="4000" b="1" dirty="0">
                  <a:solidFill>
                    <a:srgbClr val="0070C0"/>
                  </a:solidFill>
                  <a:latin typeface="+mj-lt"/>
                </a:rPr>
                <a:t> </a:t>
              </a:r>
              <a:r>
                <a:rPr lang="en-US" sz="4000" b="1" dirty="0" err="1">
                  <a:solidFill>
                    <a:srgbClr val="0070C0"/>
                  </a:solidFill>
                  <a:latin typeface="+mj-lt"/>
                </a:rPr>
                <a:t>với</a:t>
              </a:r>
              <a:r>
                <a:rPr lang="en-US" sz="4000" b="1" dirty="0">
                  <a:solidFill>
                    <a:srgbClr val="0070C0"/>
                  </a:solidFill>
                  <a:latin typeface="+mj-lt"/>
                </a:rPr>
                <a:t> </a:t>
              </a:r>
              <a:r>
                <a:rPr lang="en-US" sz="4000" b="1" dirty="0" err="1">
                  <a:solidFill>
                    <a:srgbClr val="0070C0"/>
                  </a:solidFill>
                  <a:latin typeface="+mj-lt"/>
                </a:rPr>
                <a:t>bạn</a:t>
              </a:r>
              <a:r>
                <a:rPr lang="en-US" sz="4000" b="1" dirty="0">
                  <a:solidFill>
                    <a:srgbClr val="0070C0"/>
                  </a:solidFill>
                  <a:latin typeface="+mj-lt"/>
                </a:rPr>
                <a:t> </a:t>
              </a:r>
              <a:r>
                <a:rPr lang="en-US" sz="4000" b="1" dirty="0" err="1">
                  <a:solidFill>
                    <a:srgbClr val="FF0000"/>
                  </a:solidFill>
                  <a:latin typeface="+mj-lt"/>
                </a:rPr>
                <a:t>những</a:t>
              </a:r>
              <a:r>
                <a:rPr lang="en-US" sz="4000" b="1" dirty="0">
                  <a:solidFill>
                    <a:srgbClr val="FF0000"/>
                  </a:solidFill>
                  <a:latin typeface="+mj-lt"/>
                </a:rPr>
                <a:t> </a:t>
              </a:r>
              <a:r>
                <a:rPr lang="en-US" sz="4000" b="1" dirty="0" err="1">
                  <a:solidFill>
                    <a:srgbClr val="FF0000"/>
                  </a:solidFill>
                  <a:latin typeface="+mj-lt"/>
                </a:rPr>
                <a:t>cảnh</a:t>
              </a:r>
              <a:r>
                <a:rPr lang="en-US" sz="4000" b="1" dirty="0">
                  <a:solidFill>
                    <a:srgbClr val="FF0000"/>
                  </a:solidFill>
                  <a:latin typeface="+mj-lt"/>
                </a:rPr>
                <a:t> </a:t>
              </a:r>
              <a:r>
                <a:rPr lang="en-US" sz="4000" b="1" dirty="0" err="1">
                  <a:solidFill>
                    <a:srgbClr val="FF0000"/>
                  </a:solidFill>
                  <a:latin typeface="+mj-lt"/>
                </a:rPr>
                <a:t>vật</a:t>
              </a:r>
              <a:r>
                <a:rPr lang="en-US" sz="4000" b="1" dirty="0">
                  <a:solidFill>
                    <a:srgbClr val="FF0000"/>
                  </a:solidFill>
                  <a:latin typeface="+mj-lt"/>
                </a:rPr>
                <a:t> </a:t>
              </a:r>
              <a:r>
                <a:rPr lang="en-US" sz="4000" b="1" dirty="0" err="1">
                  <a:solidFill>
                    <a:srgbClr val="FF0000"/>
                  </a:solidFill>
                  <a:latin typeface="+mj-lt"/>
                </a:rPr>
                <a:t>em</a:t>
              </a:r>
              <a:r>
                <a:rPr lang="en-US" sz="4000" b="1" dirty="0">
                  <a:solidFill>
                    <a:srgbClr val="FF0000"/>
                  </a:solidFill>
                  <a:latin typeface="+mj-lt"/>
                </a:rPr>
                <a:t> </a:t>
              </a:r>
              <a:r>
                <a:rPr lang="en-US" sz="4000" b="1" dirty="0" err="1">
                  <a:solidFill>
                    <a:srgbClr val="FF0000"/>
                  </a:solidFill>
                  <a:latin typeface="+mj-lt"/>
                </a:rPr>
                <a:t>nhìn</a:t>
              </a:r>
              <a:r>
                <a:rPr lang="en-US" sz="4000" b="1" dirty="0">
                  <a:solidFill>
                    <a:srgbClr val="FF0000"/>
                  </a:solidFill>
                  <a:latin typeface="+mj-lt"/>
                </a:rPr>
                <a:t> </a:t>
              </a:r>
              <a:r>
                <a:rPr lang="en-US" sz="4000" b="1" dirty="0" err="1">
                  <a:solidFill>
                    <a:srgbClr val="FF0000"/>
                  </a:solidFill>
                  <a:latin typeface="+mj-lt"/>
                </a:rPr>
                <a:t>thấy</a:t>
              </a:r>
              <a:r>
                <a:rPr lang="en-US" sz="4000" b="1" dirty="0">
                  <a:solidFill>
                    <a:srgbClr val="FF0000"/>
                  </a:solidFill>
                  <a:latin typeface="+mj-lt"/>
                </a:rPr>
                <a:t> </a:t>
              </a:r>
              <a:r>
                <a:rPr lang="en-US" sz="4000" b="1" dirty="0">
                  <a:solidFill>
                    <a:srgbClr val="0070C0"/>
                  </a:solidFill>
                  <a:latin typeface="+mj-lt"/>
                </a:rPr>
                <a:t>qua </a:t>
              </a:r>
              <a:r>
                <a:rPr lang="en-US" sz="4000" b="1" dirty="0" err="1">
                  <a:solidFill>
                    <a:srgbClr val="0070C0"/>
                  </a:solidFill>
                  <a:latin typeface="+mj-lt"/>
                </a:rPr>
                <a:t>khung</a:t>
              </a:r>
              <a:r>
                <a:rPr lang="en-US" sz="4000" b="1" dirty="0">
                  <a:solidFill>
                    <a:srgbClr val="0070C0"/>
                  </a:solidFill>
                  <a:latin typeface="+mj-lt"/>
                </a:rPr>
                <a:t> </a:t>
              </a:r>
              <a:r>
                <a:rPr lang="en-US" sz="4000" b="1" dirty="0" err="1">
                  <a:solidFill>
                    <a:srgbClr val="0070C0"/>
                  </a:solidFill>
                  <a:latin typeface="+mj-lt"/>
                </a:rPr>
                <a:t>cửa</a:t>
              </a:r>
              <a:r>
                <a:rPr lang="en-US" sz="4000" b="1" dirty="0">
                  <a:solidFill>
                    <a:srgbClr val="0070C0"/>
                  </a:solidFill>
                  <a:latin typeface="+mj-lt"/>
                </a:rPr>
                <a:t> </a:t>
              </a:r>
              <a:r>
                <a:rPr lang="en-US" sz="4000" b="1" dirty="0" err="1">
                  <a:solidFill>
                    <a:srgbClr val="0070C0"/>
                  </a:solidFill>
                  <a:latin typeface="+mj-lt"/>
                </a:rPr>
                <a:t>nhà</a:t>
              </a:r>
              <a:r>
                <a:rPr lang="en-US" sz="4000" b="1" dirty="0">
                  <a:solidFill>
                    <a:srgbClr val="0070C0"/>
                  </a:solidFill>
                  <a:latin typeface="+mj-lt"/>
                </a:rPr>
                <a:t> </a:t>
              </a:r>
              <a:r>
                <a:rPr lang="en-US" sz="4000" b="1" dirty="0" err="1">
                  <a:solidFill>
                    <a:srgbClr val="0070C0"/>
                  </a:solidFill>
                  <a:latin typeface="+mj-lt"/>
                </a:rPr>
                <a:t>mình</a:t>
              </a:r>
              <a:r>
                <a:rPr lang="en-US" sz="4000" b="1" dirty="0">
                  <a:solidFill>
                    <a:srgbClr val="0070C0"/>
                  </a:solidFill>
                  <a:latin typeface="+mj-lt"/>
                </a:rPr>
                <a:t>.</a:t>
              </a:r>
            </a:p>
          </p:txBody>
        </p:sp>
      </p:grpSp>
    </p:spTree>
    <p:extLst>
      <p:ext uri="{BB962C8B-B14F-4D97-AF65-F5344CB8AC3E}">
        <p14:creationId xmlns:p14="http://schemas.microsoft.com/office/powerpoint/2010/main" val="377620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6919" y1="29424" x2="36628" y2="49467"/>
                        <a14:foregroundMark x1="31977" y1="41365" x2="31977" y2="49041"/>
                        <a14:foregroundMark x1="39826" y1="39872" x2="42297" y2="44563"/>
                      </a14:backgroundRemoval>
                    </a14:imgEffect>
                  </a14:imgLayer>
                </a14:imgProps>
              </a:ext>
            </a:extLst>
          </a:blip>
          <a:stretch>
            <a:fillRect/>
          </a:stretch>
        </p:blipFill>
        <p:spPr>
          <a:xfrm>
            <a:off x="4786926" y="2667873"/>
            <a:ext cx="7045055" cy="4802515"/>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696" l="9667" r="89667"/>
                    </a14:imgEffect>
                  </a14:imgLayer>
                </a14:imgProps>
              </a:ext>
            </a:extLst>
          </a:blip>
          <a:srcRect r="14334"/>
          <a:stretch/>
        </p:blipFill>
        <p:spPr>
          <a:xfrm>
            <a:off x="6765212" y="-541462"/>
            <a:ext cx="6902400" cy="4118163"/>
          </a:xfrm>
          <a:prstGeom prst="rect">
            <a:avLst/>
          </a:prstGeom>
        </p:spPr>
      </p:pic>
      <p:sp>
        <p:nvSpPr>
          <p:cNvPr id="8" name="TextBox 7">
            <a:extLst>
              <a:ext uri="{FF2B5EF4-FFF2-40B4-BE49-F238E27FC236}">
                <a16:creationId xmlns:a16="http://schemas.microsoft.com/office/drawing/2014/main" id="{4D339E86-F901-43A3-8EE8-15330E951816}"/>
              </a:ext>
            </a:extLst>
          </p:cNvPr>
          <p:cNvSpPr txBox="1"/>
          <p:nvPr/>
        </p:nvSpPr>
        <p:spPr>
          <a:xfrm>
            <a:off x="2282151" y="188158"/>
            <a:ext cx="4788490" cy="3170099"/>
          </a:xfrm>
          <a:prstGeom prst="rect">
            <a:avLst/>
          </a:prstGeom>
          <a:noFill/>
        </p:spPr>
        <p:txBody>
          <a:bodyPr wrap="none" rtlCol="0">
            <a:spAutoFit/>
          </a:bodyPr>
          <a:lstStyle/>
          <a:p>
            <a:pPr algn="ctr">
              <a:spcBef>
                <a:spcPts val="600"/>
              </a:spcBef>
              <a:spcAft>
                <a:spcPts val="600"/>
              </a:spcAft>
            </a:pPr>
            <a:r>
              <a:rPr lang="en-US" sz="6000">
                <a:ln w="22225" cap="rnd" cmpd="sng">
                  <a:solidFill>
                    <a:schemeClr val="bg1"/>
                  </a:solidFill>
                  <a:round/>
                </a:ln>
                <a:solidFill>
                  <a:srgbClr val="FF0000"/>
                </a:solidFill>
                <a:effectLst>
                  <a:outerShdw blurRad="50800" dist="88900" dir="5400000" algn="t" rotWithShape="0">
                    <a:prstClr val="black">
                      <a:alpha val="40000"/>
                    </a:prstClr>
                  </a:outerShdw>
                </a:effectLst>
                <a:latin typeface="iCiel Cadena" panose="02000503000000020004" pitchFamily="50" charset="0"/>
              </a:rPr>
              <a:t>1</a:t>
            </a:r>
          </a:p>
          <a:p>
            <a:pPr algn="ctr">
              <a:spcBef>
                <a:spcPts val="600"/>
              </a:spcBef>
              <a:spcAft>
                <a:spcPts val="600"/>
              </a:spcAft>
            </a:pPr>
            <a:r>
              <a:rPr lang="en-US" sz="6000">
                <a:ln w="22225" cap="rnd" cmpd="sng">
                  <a:solidFill>
                    <a:schemeClr val="bg1"/>
                  </a:solidFill>
                  <a:round/>
                </a:ln>
                <a:solidFill>
                  <a:srgbClr val="FF0000"/>
                </a:solidFill>
                <a:effectLst>
                  <a:outerShdw blurRad="50800" dist="88900" dir="5400000" algn="t" rotWithShape="0">
                    <a:prstClr val="black">
                      <a:alpha val="40000"/>
                    </a:prstClr>
                  </a:outerShdw>
                </a:effectLst>
                <a:latin typeface="iCiel Cadena" panose="02000503000000020004" pitchFamily="50" charset="0"/>
              </a:rPr>
              <a:t>LUYỆN </a:t>
            </a:r>
            <a:r>
              <a:rPr lang="en-US" sz="6000" dirty="0">
                <a:ln w="22225" cap="rnd" cmpd="sng">
                  <a:solidFill>
                    <a:schemeClr val="bg1"/>
                  </a:solidFill>
                  <a:round/>
                </a:ln>
                <a:solidFill>
                  <a:srgbClr val="FF0000"/>
                </a:solidFill>
                <a:effectLst>
                  <a:outerShdw blurRad="50800" dist="88900" dir="5400000" algn="t" rotWithShape="0">
                    <a:prstClr val="black">
                      <a:alpha val="40000"/>
                    </a:prstClr>
                  </a:outerShdw>
                </a:effectLst>
                <a:latin typeface="iCiel Cadena" panose="02000503000000020004" pitchFamily="50" charset="0"/>
              </a:rPr>
              <a:t>ĐỌC </a:t>
            </a:r>
          </a:p>
          <a:p>
            <a:pPr algn="ctr">
              <a:spcBef>
                <a:spcPts val="600"/>
              </a:spcBef>
              <a:spcAft>
                <a:spcPts val="600"/>
              </a:spcAft>
            </a:pPr>
            <a:r>
              <a:rPr lang="en-US" sz="6000" dirty="0">
                <a:ln w="22225" cap="rnd" cmpd="sng">
                  <a:solidFill>
                    <a:schemeClr val="bg1"/>
                  </a:solidFill>
                  <a:round/>
                </a:ln>
                <a:solidFill>
                  <a:srgbClr val="FF0000"/>
                </a:solidFill>
                <a:effectLst>
                  <a:outerShdw blurRad="50800" dist="88900" dir="5400000" algn="t" rotWithShape="0">
                    <a:prstClr val="black">
                      <a:alpha val="40000"/>
                    </a:prstClr>
                  </a:outerShdw>
                </a:effectLst>
                <a:latin typeface="iCiel Cadena" panose="02000503000000020004" pitchFamily="50" charset="0"/>
              </a:rPr>
              <a:t>THÀNH TIẾNG</a:t>
            </a:r>
          </a:p>
        </p:txBody>
      </p:sp>
    </p:spTree>
    <p:extLst>
      <p:ext uri="{BB962C8B-B14F-4D97-AF65-F5344CB8AC3E}">
        <p14:creationId xmlns:p14="http://schemas.microsoft.com/office/powerpoint/2010/main" val="792229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sp>
        <p:nvSpPr>
          <p:cNvPr id="5" name="TextBox 4"/>
          <p:cNvSpPr txBox="1"/>
          <p:nvPr/>
        </p:nvSpPr>
        <p:spPr>
          <a:xfrm>
            <a:off x="4900700" y="85686"/>
            <a:ext cx="3416968" cy="984885"/>
          </a:xfrm>
          <a:prstGeom prst="rect">
            <a:avLst/>
          </a:prstGeom>
          <a:noFill/>
        </p:spPr>
        <p:txBody>
          <a:bodyPr wrap="square" rtlCol="0">
            <a:spAutoFit/>
          </a:bodyPr>
          <a:lstStyle/>
          <a:p>
            <a:r>
              <a:rPr lang="en-US" sz="4000" b="1" dirty="0" err="1">
                <a:solidFill>
                  <a:srgbClr val="FF0000"/>
                </a:solidFill>
                <a:latin typeface="+mj-lt"/>
                <a:cs typeface="Calibri" panose="020F0502020204030204" pitchFamily="34" charset="0"/>
              </a:rPr>
              <a:t>Bên</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cửa</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sổ</a:t>
            </a:r>
            <a:endParaRPr lang="en-US" sz="4000" b="1" dirty="0">
              <a:solidFill>
                <a:srgbClr val="FF0000"/>
              </a:solidFill>
              <a:latin typeface="+mj-lt"/>
              <a:cs typeface="Calibri" panose="020F0502020204030204" pitchFamily="34" charset="0"/>
            </a:endParaRPr>
          </a:p>
          <a:p>
            <a:endParaRPr lang="en-US" dirty="0"/>
          </a:p>
        </p:txBody>
      </p:sp>
      <p:sp>
        <p:nvSpPr>
          <p:cNvPr id="6" name="TextBox 5"/>
          <p:cNvSpPr txBox="1"/>
          <p:nvPr/>
        </p:nvSpPr>
        <p:spPr>
          <a:xfrm>
            <a:off x="225731" y="817576"/>
            <a:ext cx="11740538" cy="5971763"/>
          </a:xfrm>
          <a:prstGeom prst="rect">
            <a:avLst/>
          </a:prstGeom>
          <a:noFill/>
        </p:spPr>
        <p:txBody>
          <a:bodyPr wrap="square" rtlCol="0">
            <a:spAutoFit/>
          </a:bodyPr>
          <a:lstStyle/>
          <a:p>
            <a:pPr algn="just">
              <a:lnSpc>
                <a:spcPct val="114000"/>
              </a:lnSpc>
              <a:spcAft>
                <a:spcPts val="1200"/>
              </a:spcAft>
            </a:pPr>
            <a:r>
              <a:rPr lang="en-US" sz="2600" dirty="0">
                <a:solidFill>
                  <a:schemeClr val="tx2">
                    <a:lumMod val="50000"/>
                  </a:schemeClr>
                </a:solidFill>
                <a:latin typeface="Calibri" panose="020F0502020204030204" pitchFamily="34" charset="0"/>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mới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của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có</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hướng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ra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vườn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cây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Ngồi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thấy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bao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nhiêu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điều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lạ</a:t>
            </a:r>
            <a:r>
              <a:rPr lang="en-US" sz="2600" dirty="0">
                <a:solidFill>
                  <a:schemeClr val="tx2">
                    <a:lumMod val="50000"/>
                  </a:schemeClr>
                </a:solidFill>
                <a:latin typeface="+mj-lt"/>
                <a:cs typeface="Calibri" panose="020F0502020204030204" pitchFamily="34" charset="0"/>
              </a:rPr>
              <a:t>. </a:t>
            </a:r>
          </a:p>
          <a:p>
            <a:pPr algn="just">
              <a:lnSpc>
                <a:spcPct val="114000"/>
              </a:lnSpc>
              <a:spcAft>
                <a:spcPts val="1200"/>
              </a:spcAft>
            </a:pP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Một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đàn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anh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dát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lông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cánh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đậu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ngọn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cây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Tiếng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hót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của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chúng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những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chuỗi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lọc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nắng</a:t>
            </a:r>
            <a:r>
              <a:rPr lang="en-US" sz="2600" dirty="0">
                <a:solidFill>
                  <a:schemeClr val="tx2">
                    <a:lumMod val="50000"/>
                  </a:schemeClr>
                </a:solidFill>
                <a:latin typeface="+mj-lt"/>
                <a:cs typeface="Calibri" panose="020F0502020204030204" pitchFamily="34" charset="0"/>
              </a:rPr>
              <a:t> bay </a:t>
            </a:r>
            <a:r>
              <a:rPr lang="en-US" sz="2600" dirty="0" err="1">
                <a:solidFill>
                  <a:schemeClr val="tx2">
                    <a:lumMod val="50000"/>
                  </a:schemeClr>
                </a:solidFill>
                <a:latin typeface="+mj-lt"/>
                <a:cs typeface="Calibri" panose="020F0502020204030204" pitchFamily="34" charset="0"/>
              </a:rPr>
              <a:t>đến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với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Lát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sau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đàn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chim</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chao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cánh</a:t>
            </a:r>
            <a:r>
              <a:rPr lang="en-US" sz="2600" dirty="0">
                <a:solidFill>
                  <a:schemeClr val="tx2">
                    <a:lumMod val="50000"/>
                  </a:schemeClr>
                </a:solidFill>
                <a:latin typeface="+mj-lt"/>
                <a:cs typeface="Calibri" panose="020F0502020204030204" pitchFamily="34" charset="0"/>
              </a:rPr>
              <a:t> bay </a:t>
            </a:r>
            <a:r>
              <a:rPr lang="en-US" sz="2600" dirty="0" err="1">
                <a:solidFill>
                  <a:schemeClr val="tx2">
                    <a:lumMod val="50000"/>
                  </a:schemeClr>
                </a:solidFill>
                <a:latin typeface="+mj-lt"/>
                <a:cs typeface="Calibri" panose="020F0502020204030204" pitchFamily="34" charset="0"/>
              </a:rPr>
              <a:t>đi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tiếng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hót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đọng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mãi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giữa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bầu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trời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ngoài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số</a:t>
            </a:r>
            <a:r>
              <a:rPr lang="en-US" sz="2600" dirty="0">
                <a:solidFill>
                  <a:schemeClr val="tx2">
                    <a:lumMod val="50000"/>
                  </a:schemeClr>
                </a:solidFill>
                <a:latin typeface="+mj-lt"/>
                <a:cs typeface="Calibri" panose="020F0502020204030204" pitchFamily="34" charset="0"/>
              </a:rPr>
              <a:t>.</a:t>
            </a:r>
          </a:p>
          <a:p>
            <a:pPr algn="just">
              <a:lnSpc>
                <a:spcPct val="114000"/>
              </a:lnSpc>
              <a:spcAft>
                <a:spcPts val="1200"/>
              </a:spcAft>
            </a:pP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Buổi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sáng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ánh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nắng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dịu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dàng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ngọt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màu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mật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ong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ngoài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rọi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nhà</a:t>
            </a:r>
            <a:r>
              <a:rPr lang="en-US" sz="2600" dirty="0">
                <a:solidFill>
                  <a:schemeClr val="tx2">
                    <a:lumMod val="50000"/>
                  </a:schemeClr>
                </a:solidFill>
                <a:latin typeface="+mj-lt"/>
                <a:cs typeface="Calibri" panose="020F0502020204030204" pitchFamily="34" charset="0"/>
              </a:rPr>
              <a:t>, in </a:t>
            </a:r>
            <a:r>
              <a:rPr lang="en-US" sz="2600" dirty="0" err="1">
                <a:solidFill>
                  <a:schemeClr val="tx2">
                    <a:lumMod val="50000"/>
                  </a:schemeClr>
                </a:solidFill>
                <a:latin typeface="+mj-lt"/>
                <a:cs typeface="Calibri" panose="020F0502020204030204" pitchFamily="34" charset="0"/>
              </a:rPr>
              <a:t>hình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hoa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lá</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mặt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highlight>
                  <a:srgbClr val="FBE9DB"/>
                </a:highlight>
                <a:latin typeface="+mj-lt"/>
                <a:cs typeface="Calibri" panose="020F0502020204030204" pitchFamily="34" charset="0"/>
              </a:rPr>
              <a:t>bàn</a:t>
            </a:r>
            <a:r>
              <a:rPr lang="en-US" sz="2600" dirty="0">
                <a:solidFill>
                  <a:schemeClr val="tx2">
                    <a:lumMod val="50000"/>
                  </a:schemeClr>
                </a:solidFill>
                <a:highlight>
                  <a:srgbClr val="FBE9DB"/>
                </a:highlight>
                <a:latin typeface="+mj-lt"/>
                <a:cs typeface="Calibri" panose="020F0502020204030204" pitchFamily="34" charset="0"/>
              </a:rPr>
              <a:t>, </a:t>
            </a:r>
            <a:r>
              <a:rPr lang="en-US" sz="2600" dirty="0" err="1">
                <a:solidFill>
                  <a:schemeClr val="tx2">
                    <a:lumMod val="50000"/>
                  </a:schemeClr>
                </a:solidFill>
                <a:highlight>
                  <a:srgbClr val="FBE9DB"/>
                </a:highlight>
                <a:latin typeface="+mj-lt"/>
                <a:cs typeface="Calibri" panose="020F0502020204030204" pitchFamily="34" charset="0"/>
              </a:rPr>
              <a:t>nền</a:t>
            </a:r>
            <a:r>
              <a:rPr lang="en-US" sz="2600" dirty="0">
                <a:solidFill>
                  <a:schemeClr val="tx2">
                    <a:lumMod val="50000"/>
                  </a:schemeClr>
                </a:solidFill>
                <a:highlight>
                  <a:srgbClr val="FBE9DB"/>
                </a:highlight>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gạch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hoa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Còn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về</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đêm</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trăng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khi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thì</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chiếc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thuyền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trôi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trong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mây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bầu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trời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ngoài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lúc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thì</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chiếc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đèn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lồng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thả</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ánh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sáng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xuống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đầy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sân</a:t>
            </a:r>
            <a:r>
              <a:rPr lang="en-US" sz="2600" dirty="0">
                <a:solidFill>
                  <a:schemeClr val="tx2">
                    <a:lumMod val="50000"/>
                  </a:schemeClr>
                </a:solidFill>
                <a:latin typeface="+mj-lt"/>
                <a:cs typeface="Calibri" panose="020F0502020204030204" pitchFamily="34" charset="0"/>
              </a:rPr>
              <a:t>.</a:t>
            </a:r>
          </a:p>
          <a:p>
            <a:pPr algn="just">
              <a:lnSpc>
                <a:spcPct val="114000"/>
              </a:lnSpc>
            </a:pP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Ôi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Khung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nhỏ</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yêu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nó</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quá</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thích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ngồi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tóc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sâu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nghe</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đọc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truyện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tích</a:t>
            </a:r>
            <a:r>
              <a:rPr lang="en-US" sz="2600"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Ngày</a:t>
            </a:r>
            <a:r>
              <a:rPr lang="en-US" sz="2600" i="1"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xửa</a:t>
            </a:r>
            <a:r>
              <a:rPr lang="en-US" sz="2600" i="1"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ngày</a:t>
            </a:r>
            <a:r>
              <a:rPr lang="en-US" sz="2600" i="1"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xưa</a:t>
            </a:r>
            <a:r>
              <a:rPr lang="en-US" sz="2600" i="1" dirty="0">
                <a:solidFill>
                  <a:schemeClr val="tx2">
                    <a:lumMod val="50000"/>
                  </a:schemeClr>
                </a:solidFill>
                <a:latin typeface="+mj-lt"/>
                <a:cs typeface="Calibri" panose="020F0502020204030204" pitchFamily="34" charset="0"/>
              </a:rPr>
              <a:t>…</a:t>
            </a:r>
          </a:p>
          <a:p>
            <a:pPr algn="r"/>
            <a:r>
              <a:rPr lang="en-US" sz="2400" i="1" dirty="0">
                <a:solidFill>
                  <a:schemeClr val="tx2">
                    <a:lumMod val="50000"/>
                  </a:schemeClr>
                </a:solidFill>
                <a:latin typeface="+mj-lt"/>
                <a:cs typeface="Calibri" panose="020F0502020204030204" pitchFamily="34" charset="0"/>
              </a:rPr>
              <a:t>Theo </a:t>
            </a:r>
            <a:r>
              <a:rPr lang="en-US" sz="2400" dirty="0" err="1">
                <a:solidFill>
                  <a:schemeClr val="tx2">
                    <a:lumMod val="50000"/>
                  </a:schemeClr>
                </a:solidFill>
                <a:latin typeface="+mj-lt"/>
                <a:cs typeface="Calibri" panose="020F0502020204030204" pitchFamily="34" charset="0"/>
              </a:rPr>
              <a:t>Nguyễn</a:t>
            </a:r>
            <a:r>
              <a:rPr lang="en-US" sz="2400" dirty="0">
                <a:solidFill>
                  <a:schemeClr val="tx2">
                    <a:lumMod val="50000"/>
                  </a:schemeClr>
                </a:solidFill>
                <a:latin typeface="+mj-lt"/>
                <a:cs typeface="Calibri" panose="020F0502020204030204" pitchFamily="34" charset="0"/>
              </a:rPr>
              <a:t> </a:t>
            </a:r>
            <a:r>
              <a:rPr lang="en-US" sz="2400" dirty="0" err="1">
                <a:solidFill>
                  <a:schemeClr val="tx2">
                    <a:lumMod val="50000"/>
                  </a:schemeClr>
                </a:solidFill>
                <a:latin typeface="+mj-lt"/>
                <a:cs typeface="Calibri" panose="020F0502020204030204" pitchFamily="34" charset="0"/>
              </a:rPr>
              <a:t>Quỳnh</a:t>
            </a:r>
            <a:r>
              <a:rPr lang="en-US" sz="2400" dirty="0">
                <a:solidFill>
                  <a:schemeClr val="tx2">
                    <a:lumMod val="50000"/>
                  </a:schemeClr>
                </a:solidFill>
                <a:latin typeface="+mj-lt"/>
                <a:cs typeface="Calibri" panose="020F0502020204030204" pitchFamily="34" charset="0"/>
              </a:rPr>
              <a:t> </a:t>
            </a:r>
          </a:p>
        </p:txBody>
      </p:sp>
      <p:pic>
        <p:nvPicPr>
          <p:cNvPr id="7" name="Picture 6">
            <a:extLst>
              <a:ext uri="{FF2B5EF4-FFF2-40B4-BE49-F238E27FC236}">
                <a16:creationId xmlns:a16="http://schemas.microsoft.com/office/drawing/2014/main" id="{F49F57D7-1D44-4E35-9264-B426AAFA2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13"/>
            <a:ext cx="3528371" cy="800551"/>
          </a:xfrm>
          <a:prstGeom prst="rect">
            <a:avLst/>
          </a:prstGeom>
        </p:spPr>
      </p:pic>
    </p:spTree>
    <p:extLst>
      <p:ext uri="{BB962C8B-B14F-4D97-AF65-F5344CB8AC3E}">
        <p14:creationId xmlns:p14="http://schemas.microsoft.com/office/powerpoint/2010/main" val="2119745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ppt_y-#ppt_h/2"/>
                                          </p:val>
                                        </p:tav>
                                        <p:tav tm="100000">
                                          <p:val>
                                            <p:strVal val="#ppt_y"/>
                                          </p:val>
                                        </p:tav>
                                      </p:tavLst>
                                    </p:anim>
                                    <p:anim calcmode="lin" valueType="num">
                                      <p:cBhvr additive="base">
                                        <p:cTn id="9" dur="500" fill="hold"/>
                                        <p:tgtEl>
                                          <p:spTgt spid="7"/>
                                        </p:tgtEl>
                                        <p:attrNameLst>
                                          <p:attrName>ppt_w</p:attrName>
                                        </p:attrNameLst>
                                      </p:cBhvr>
                                      <p:tavLst>
                                        <p:tav tm="0">
                                          <p:val>
                                            <p:strVal val="#ppt_w"/>
                                          </p:val>
                                        </p:tav>
                                        <p:tav tm="100000">
                                          <p:val>
                                            <p:strVal val="#ppt_w"/>
                                          </p:val>
                                        </p:tav>
                                      </p:tavLst>
                                    </p:anim>
                                    <p:anim calcmode="lin" valueType="num">
                                      <p:cBhvr additive="base">
                                        <p:cTn id="1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46371" y="0"/>
            <a:ext cx="12192000" cy="6858000"/>
          </a:xfrm>
          <a:prstGeom prst="rect">
            <a:avLst/>
          </a:prstGeom>
        </p:spPr>
      </p:pic>
      <p:grpSp>
        <p:nvGrpSpPr>
          <p:cNvPr id="5" name="Group 4"/>
          <p:cNvGrpSpPr/>
          <p:nvPr/>
        </p:nvGrpSpPr>
        <p:grpSpPr>
          <a:xfrm>
            <a:off x="-46371" y="30011"/>
            <a:ext cx="3982425" cy="757555"/>
            <a:chOff x="3521613" y="0"/>
            <a:chExt cx="3858073" cy="684000"/>
          </a:xfrm>
        </p:grpSpPr>
        <p:grpSp>
          <p:nvGrpSpPr>
            <p:cNvPr id="6" name="Group 5"/>
            <p:cNvGrpSpPr/>
            <p:nvPr/>
          </p:nvGrpSpPr>
          <p:grpSpPr>
            <a:xfrm>
              <a:off x="3521613" y="0"/>
              <a:ext cx="3830061" cy="684000"/>
              <a:chOff x="3770142" y="1493446"/>
              <a:chExt cx="3830061" cy="684000"/>
            </a:xfrm>
          </p:grpSpPr>
          <p:sp>
            <p:nvSpPr>
              <p:cNvPr id="8" name="Flowchart: Alternate Process 7"/>
              <p:cNvSpPr/>
              <p:nvPr/>
            </p:nvSpPr>
            <p:spPr>
              <a:xfrm>
                <a:off x="3840482" y="1547446"/>
                <a:ext cx="375972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9" name="Picture 8"/>
              <p:cNvPicPr>
                <a:picLocks noChangeAspect="1"/>
              </p:cNvPicPr>
              <p:nvPr/>
            </p:nvPicPr>
            <p:blipFill>
              <a:blip r:embed="rId3"/>
              <a:stretch>
                <a:fillRect/>
              </a:stretch>
            </p:blipFill>
            <p:spPr>
              <a:xfrm rot="16200000">
                <a:off x="3751426" y="1512162"/>
                <a:ext cx="684000" cy="646568"/>
              </a:xfrm>
              <a:prstGeom prst="rect">
                <a:avLst/>
              </a:prstGeom>
            </p:spPr>
          </p:pic>
        </p:grpSp>
        <p:sp>
          <p:nvSpPr>
            <p:cNvPr id="7" name="TextBox 6"/>
            <p:cNvSpPr txBox="1"/>
            <p:nvPr/>
          </p:nvSpPr>
          <p:spPr>
            <a:xfrm>
              <a:off x="3991492" y="120653"/>
              <a:ext cx="3388194" cy="4724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mj-lt"/>
                  <a:ea typeface="Microsoft YaHei" panose="020B0503020204020204" charset="-122"/>
                  <a:cs typeface="+mn-cs"/>
                </a:rPr>
                <a:t>Luyện đọc nối tiếp câu</a:t>
              </a:r>
            </a:p>
          </p:txBody>
        </p:sp>
      </p:grpSp>
      <p:sp>
        <p:nvSpPr>
          <p:cNvPr id="10" name="TextBox 9"/>
          <p:cNvSpPr txBox="1"/>
          <p:nvPr/>
        </p:nvSpPr>
        <p:spPr>
          <a:xfrm>
            <a:off x="4525016" y="30011"/>
            <a:ext cx="2708609" cy="984885"/>
          </a:xfrm>
          <a:prstGeom prst="rect">
            <a:avLst/>
          </a:prstGeom>
          <a:noFill/>
        </p:spPr>
        <p:txBody>
          <a:bodyPr wrap="square" rtlCol="0">
            <a:spAutoFit/>
          </a:bodyPr>
          <a:lstStyle/>
          <a:p>
            <a:r>
              <a:rPr lang="en-US" sz="4000" b="1" dirty="0" err="1">
                <a:solidFill>
                  <a:srgbClr val="FF0000"/>
                </a:solidFill>
                <a:latin typeface="+mj-lt"/>
                <a:cs typeface="Calibri" panose="020F0502020204030204" pitchFamily="34" charset="0"/>
              </a:rPr>
              <a:t>Bên</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cửa</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sổ</a:t>
            </a:r>
            <a:endParaRPr lang="en-US" sz="4000" b="1" dirty="0">
              <a:solidFill>
                <a:srgbClr val="FF0000"/>
              </a:solidFill>
              <a:latin typeface="+mj-lt"/>
              <a:cs typeface="Calibri" panose="020F0502020204030204" pitchFamily="34" charset="0"/>
            </a:endParaRPr>
          </a:p>
          <a:p>
            <a:endParaRPr lang="en-US" dirty="0"/>
          </a:p>
        </p:txBody>
      </p:sp>
      <p:sp>
        <p:nvSpPr>
          <p:cNvPr id="11" name="TextBox 10"/>
          <p:cNvSpPr txBox="1"/>
          <p:nvPr/>
        </p:nvSpPr>
        <p:spPr>
          <a:xfrm>
            <a:off x="225731" y="817576"/>
            <a:ext cx="11740538" cy="5971763"/>
          </a:xfrm>
          <a:prstGeom prst="rect">
            <a:avLst/>
          </a:prstGeom>
          <a:noFill/>
        </p:spPr>
        <p:txBody>
          <a:bodyPr wrap="square" rtlCol="0">
            <a:spAutoFit/>
          </a:bodyPr>
          <a:lstStyle/>
          <a:p>
            <a:pPr algn="just">
              <a:lnSpc>
                <a:spcPct val="114000"/>
              </a:lnSpc>
              <a:spcAft>
                <a:spcPts val="1200"/>
              </a:spcAft>
            </a:pPr>
            <a:r>
              <a:rPr lang="en-US" sz="2600" dirty="0">
                <a:solidFill>
                  <a:schemeClr val="tx2">
                    <a:lumMod val="50000"/>
                  </a:schemeClr>
                </a:solidFill>
                <a:latin typeface="Calibri" panose="020F0502020204030204" pitchFamily="34" charset="0"/>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mới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của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có</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hướng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ra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vườn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cây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Ngồi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thấy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bao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nhiêu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điều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lạ</a:t>
            </a:r>
            <a:r>
              <a:rPr lang="en-US" sz="2600" dirty="0">
                <a:solidFill>
                  <a:schemeClr val="tx2">
                    <a:lumMod val="50000"/>
                  </a:schemeClr>
                </a:solidFill>
                <a:latin typeface="+mj-lt"/>
                <a:cs typeface="Calibri" panose="020F0502020204030204" pitchFamily="34" charset="0"/>
              </a:rPr>
              <a:t>. </a:t>
            </a:r>
          </a:p>
          <a:p>
            <a:pPr algn="just">
              <a:lnSpc>
                <a:spcPct val="114000"/>
              </a:lnSpc>
              <a:spcAft>
                <a:spcPts val="1200"/>
              </a:spcAft>
            </a:pP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Một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đàn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anh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dát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lông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cánh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đậu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ngọn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cây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Tiếng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hót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của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chúng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những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chuỗi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lọc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nắng</a:t>
            </a:r>
            <a:r>
              <a:rPr lang="en-US" sz="2600" dirty="0">
                <a:solidFill>
                  <a:schemeClr val="tx2">
                    <a:lumMod val="50000"/>
                  </a:schemeClr>
                </a:solidFill>
                <a:latin typeface="+mj-lt"/>
                <a:cs typeface="Calibri" panose="020F0502020204030204" pitchFamily="34" charset="0"/>
              </a:rPr>
              <a:t> bay </a:t>
            </a:r>
            <a:r>
              <a:rPr lang="en-US" sz="2600" dirty="0" err="1">
                <a:solidFill>
                  <a:schemeClr val="tx2">
                    <a:lumMod val="50000"/>
                  </a:schemeClr>
                </a:solidFill>
                <a:latin typeface="+mj-lt"/>
                <a:cs typeface="Calibri" panose="020F0502020204030204" pitchFamily="34" charset="0"/>
              </a:rPr>
              <a:t>đến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với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Lát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sau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đàn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chim</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chao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cánh</a:t>
            </a:r>
            <a:r>
              <a:rPr lang="en-US" sz="2600" dirty="0">
                <a:solidFill>
                  <a:schemeClr val="tx2">
                    <a:lumMod val="50000"/>
                  </a:schemeClr>
                </a:solidFill>
                <a:latin typeface="+mj-lt"/>
                <a:cs typeface="Calibri" panose="020F0502020204030204" pitchFamily="34" charset="0"/>
              </a:rPr>
              <a:t> bay </a:t>
            </a:r>
            <a:r>
              <a:rPr lang="en-US" sz="2600" dirty="0" err="1">
                <a:solidFill>
                  <a:schemeClr val="tx2">
                    <a:lumMod val="50000"/>
                  </a:schemeClr>
                </a:solidFill>
                <a:latin typeface="+mj-lt"/>
                <a:cs typeface="Calibri" panose="020F0502020204030204" pitchFamily="34" charset="0"/>
              </a:rPr>
              <a:t>đi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tiếng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hót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đọng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mãi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giữa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bầu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trời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ngoài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số</a:t>
            </a:r>
            <a:r>
              <a:rPr lang="en-US" sz="2600" dirty="0">
                <a:solidFill>
                  <a:schemeClr val="tx2">
                    <a:lumMod val="50000"/>
                  </a:schemeClr>
                </a:solidFill>
                <a:latin typeface="+mj-lt"/>
                <a:cs typeface="Calibri" panose="020F0502020204030204" pitchFamily="34" charset="0"/>
              </a:rPr>
              <a:t>.</a:t>
            </a:r>
          </a:p>
          <a:p>
            <a:pPr algn="just">
              <a:lnSpc>
                <a:spcPct val="114000"/>
              </a:lnSpc>
              <a:spcAft>
                <a:spcPts val="1200"/>
              </a:spcAft>
            </a:pP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Buổi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sáng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ánh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nắng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dịu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dàng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ngọt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màu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mật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ong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ngoài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rọi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nhà</a:t>
            </a:r>
            <a:r>
              <a:rPr lang="en-US" sz="2600" dirty="0">
                <a:solidFill>
                  <a:schemeClr val="tx2">
                    <a:lumMod val="50000"/>
                  </a:schemeClr>
                </a:solidFill>
                <a:latin typeface="+mj-lt"/>
                <a:cs typeface="Calibri" panose="020F0502020204030204" pitchFamily="34" charset="0"/>
              </a:rPr>
              <a:t>, in </a:t>
            </a:r>
            <a:r>
              <a:rPr lang="en-US" sz="2600" dirty="0" err="1">
                <a:solidFill>
                  <a:schemeClr val="tx2">
                    <a:lumMod val="50000"/>
                  </a:schemeClr>
                </a:solidFill>
                <a:latin typeface="+mj-lt"/>
                <a:cs typeface="Calibri" panose="020F0502020204030204" pitchFamily="34" charset="0"/>
              </a:rPr>
              <a:t>hình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hoa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lá</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mặt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bàn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nền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gạch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hoa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Còn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về</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đêm</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trăng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khi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thì</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chiếc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thuyền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trôi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trong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mây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bầu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trời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ngoài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lúc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thì</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chiếc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đèn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lồng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thả</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ánh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sáng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xuống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đầy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sân</a:t>
            </a:r>
            <a:r>
              <a:rPr lang="en-US" sz="2600" dirty="0">
                <a:solidFill>
                  <a:schemeClr val="tx2">
                    <a:lumMod val="50000"/>
                  </a:schemeClr>
                </a:solidFill>
                <a:latin typeface="+mj-lt"/>
                <a:cs typeface="Calibri" panose="020F0502020204030204" pitchFamily="34" charset="0"/>
              </a:rPr>
              <a:t>.</a:t>
            </a:r>
          </a:p>
          <a:p>
            <a:pPr algn="just">
              <a:lnSpc>
                <a:spcPct val="114000"/>
              </a:lnSpc>
            </a:pP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Ôi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Khung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nhỏ</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yêu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nó</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quá</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thích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ngồi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tóc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sâu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nghe</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đọc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truyện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tích</a:t>
            </a:r>
            <a:r>
              <a:rPr lang="en-US" sz="2600"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Ngày</a:t>
            </a:r>
            <a:r>
              <a:rPr lang="en-US" sz="2600" i="1"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xửa</a:t>
            </a:r>
            <a:r>
              <a:rPr lang="en-US" sz="2600" i="1"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ngày</a:t>
            </a:r>
            <a:r>
              <a:rPr lang="en-US" sz="2600" i="1"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xưa</a:t>
            </a:r>
            <a:r>
              <a:rPr lang="en-US" sz="2600" i="1" dirty="0">
                <a:solidFill>
                  <a:schemeClr val="tx2">
                    <a:lumMod val="50000"/>
                  </a:schemeClr>
                </a:solidFill>
                <a:latin typeface="+mj-lt"/>
                <a:cs typeface="Calibri" panose="020F0502020204030204" pitchFamily="34" charset="0"/>
              </a:rPr>
              <a:t>…</a:t>
            </a:r>
          </a:p>
          <a:p>
            <a:pPr algn="r"/>
            <a:r>
              <a:rPr lang="en-US" sz="2400" i="1" dirty="0">
                <a:solidFill>
                  <a:schemeClr val="tx2">
                    <a:lumMod val="50000"/>
                  </a:schemeClr>
                </a:solidFill>
                <a:latin typeface="+mj-lt"/>
                <a:cs typeface="Calibri" panose="020F0502020204030204" pitchFamily="34" charset="0"/>
              </a:rPr>
              <a:t>Theo </a:t>
            </a:r>
            <a:r>
              <a:rPr lang="en-US" sz="2400" dirty="0" err="1">
                <a:solidFill>
                  <a:schemeClr val="tx2">
                    <a:lumMod val="50000"/>
                  </a:schemeClr>
                </a:solidFill>
                <a:latin typeface="+mj-lt"/>
                <a:cs typeface="Calibri" panose="020F0502020204030204" pitchFamily="34" charset="0"/>
              </a:rPr>
              <a:t>Nguyễn</a:t>
            </a:r>
            <a:r>
              <a:rPr lang="en-US" sz="2400" dirty="0">
                <a:solidFill>
                  <a:schemeClr val="tx2">
                    <a:lumMod val="50000"/>
                  </a:schemeClr>
                </a:solidFill>
                <a:latin typeface="+mj-lt"/>
                <a:cs typeface="Calibri" panose="020F0502020204030204" pitchFamily="34" charset="0"/>
              </a:rPr>
              <a:t> </a:t>
            </a:r>
            <a:r>
              <a:rPr lang="en-US" sz="2400" dirty="0" err="1">
                <a:solidFill>
                  <a:schemeClr val="tx2">
                    <a:lumMod val="50000"/>
                  </a:schemeClr>
                </a:solidFill>
                <a:latin typeface="+mj-lt"/>
                <a:cs typeface="Calibri" panose="020F0502020204030204" pitchFamily="34" charset="0"/>
              </a:rPr>
              <a:t>Quỳnh</a:t>
            </a:r>
            <a:r>
              <a:rPr lang="en-US" sz="2400" dirty="0">
                <a:solidFill>
                  <a:schemeClr val="tx2">
                    <a:lumMod val="50000"/>
                  </a:schemeClr>
                </a:solidFill>
                <a:latin typeface="+mj-lt"/>
                <a:cs typeface="Calibri" panose="020F0502020204030204" pitchFamily="34" charset="0"/>
              </a:rPr>
              <a:t> </a:t>
            </a:r>
          </a:p>
        </p:txBody>
      </p:sp>
    </p:spTree>
    <p:extLst>
      <p:ext uri="{BB962C8B-B14F-4D97-AF65-F5344CB8AC3E}">
        <p14:creationId xmlns:p14="http://schemas.microsoft.com/office/powerpoint/2010/main" val="248388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sp>
        <p:nvSpPr>
          <p:cNvPr id="10" name="TextBox 9"/>
          <p:cNvSpPr txBox="1"/>
          <p:nvPr/>
        </p:nvSpPr>
        <p:spPr>
          <a:xfrm>
            <a:off x="4589128" y="112119"/>
            <a:ext cx="3416968" cy="984885"/>
          </a:xfrm>
          <a:prstGeom prst="rect">
            <a:avLst/>
          </a:prstGeom>
          <a:noFill/>
        </p:spPr>
        <p:txBody>
          <a:bodyPr wrap="square" rtlCol="0">
            <a:spAutoFit/>
          </a:bodyPr>
          <a:lstStyle/>
          <a:p>
            <a:r>
              <a:rPr lang="en-US" sz="4000" b="1" dirty="0" err="1">
                <a:solidFill>
                  <a:srgbClr val="FF0000"/>
                </a:solidFill>
                <a:latin typeface="+mj-lt"/>
                <a:cs typeface="Calibri" panose="020F0502020204030204" pitchFamily="34" charset="0"/>
              </a:rPr>
              <a:t>Bên</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cửa</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sổ</a:t>
            </a:r>
            <a:endParaRPr lang="en-US" sz="4000" b="1" dirty="0">
              <a:solidFill>
                <a:srgbClr val="FF0000"/>
              </a:solidFill>
              <a:latin typeface="+mj-lt"/>
              <a:cs typeface="Calibri" panose="020F0502020204030204" pitchFamily="34" charset="0"/>
            </a:endParaRPr>
          </a:p>
          <a:p>
            <a:endParaRPr lang="en-US" dirty="0"/>
          </a:p>
        </p:txBody>
      </p:sp>
      <p:sp>
        <p:nvSpPr>
          <p:cNvPr id="11" name="TextBox 10"/>
          <p:cNvSpPr txBox="1"/>
          <p:nvPr/>
        </p:nvSpPr>
        <p:spPr>
          <a:xfrm>
            <a:off x="225731" y="857668"/>
            <a:ext cx="11394900" cy="5971763"/>
          </a:xfrm>
          <a:prstGeom prst="rect">
            <a:avLst/>
          </a:prstGeom>
          <a:noFill/>
        </p:spPr>
        <p:txBody>
          <a:bodyPr wrap="square" rtlCol="0">
            <a:spAutoFit/>
          </a:bodyPr>
          <a:lstStyle/>
          <a:p>
            <a:pPr algn="just">
              <a:lnSpc>
                <a:spcPct val="114000"/>
              </a:lnSpc>
              <a:spcAft>
                <a:spcPts val="1200"/>
              </a:spcAft>
            </a:pPr>
            <a:r>
              <a:rPr lang="en-US" sz="2600" dirty="0">
                <a:solidFill>
                  <a:schemeClr val="tx2">
                    <a:lumMod val="50000"/>
                  </a:schemeClr>
                </a:solidFill>
                <a:latin typeface="Calibri" panose="020F0502020204030204" pitchFamily="34" charset="0"/>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mới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của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có</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hướng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ra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vườn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cây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Ngồi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thấy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bao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nhiêu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điều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lạ</a:t>
            </a:r>
            <a:r>
              <a:rPr lang="en-US" sz="2600" dirty="0">
                <a:solidFill>
                  <a:schemeClr val="tx2">
                    <a:lumMod val="50000"/>
                  </a:schemeClr>
                </a:solidFill>
                <a:latin typeface="+mj-lt"/>
                <a:cs typeface="Calibri" panose="020F0502020204030204" pitchFamily="34" charset="0"/>
              </a:rPr>
              <a:t>. </a:t>
            </a:r>
          </a:p>
          <a:p>
            <a:pPr algn="just">
              <a:lnSpc>
                <a:spcPct val="114000"/>
              </a:lnSpc>
              <a:spcAft>
                <a:spcPts val="1200"/>
              </a:spcAft>
            </a:pPr>
            <a:r>
              <a:rPr lang="en-US" sz="2600" dirty="0">
                <a:solidFill>
                  <a:schemeClr val="tx2">
                    <a:lumMod val="50000"/>
                  </a:schemeClr>
                </a:solidFill>
                <a:latin typeface="Calibri" panose="020F0502020204030204" pitchFamily="34" charset="0"/>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Một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đàn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anh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dát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lông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cánh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đậu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ngọn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cây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Tiếng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hót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của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chúng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những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chuỗi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lọc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nắng</a:t>
            </a:r>
            <a:r>
              <a:rPr lang="en-US" sz="2600" dirty="0">
                <a:solidFill>
                  <a:schemeClr val="tx2">
                    <a:lumMod val="50000"/>
                  </a:schemeClr>
                </a:solidFill>
                <a:latin typeface="+mj-lt"/>
                <a:cs typeface="Calibri" panose="020F0502020204030204" pitchFamily="34" charset="0"/>
              </a:rPr>
              <a:t> bay </a:t>
            </a:r>
            <a:r>
              <a:rPr lang="en-US" sz="2600" dirty="0" err="1">
                <a:solidFill>
                  <a:schemeClr val="tx2">
                    <a:lumMod val="50000"/>
                  </a:schemeClr>
                </a:solidFill>
                <a:latin typeface="+mj-lt"/>
                <a:cs typeface="Calibri" panose="020F0502020204030204" pitchFamily="34" charset="0"/>
              </a:rPr>
              <a:t>đến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với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Lát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sau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đàn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chim</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chao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cánh</a:t>
            </a:r>
            <a:r>
              <a:rPr lang="en-US" sz="2600" dirty="0">
                <a:solidFill>
                  <a:schemeClr val="tx2">
                    <a:lumMod val="50000"/>
                  </a:schemeClr>
                </a:solidFill>
                <a:latin typeface="+mj-lt"/>
                <a:cs typeface="Calibri" panose="020F0502020204030204" pitchFamily="34" charset="0"/>
              </a:rPr>
              <a:t> bay </a:t>
            </a:r>
            <a:r>
              <a:rPr lang="en-US" sz="2600" dirty="0" err="1">
                <a:solidFill>
                  <a:schemeClr val="tx2">
                    <a:lumMod val="50000"/>
                  </a:schemeClr>
                </a:solidFill>
                <a:latin typeface="+mj-lt"/>
                <a:cs typeface="Calibri" panose="020F0502020204030204" pitchFamily="34" charset="0"/>
              </a:rPr>
              <a:t>đi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tiếng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hót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đọng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mãi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giữa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bầu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trời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ngoài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số</a:t>
            </a:r>
            <a:r>
              <a:rPr lang="en-US" sz="2600" dirty="0">
                <a:solidFill>
                  <a:schemeClr val="tx2">
                    <a:lumMod val="50000"/>
                  </a:schemeClr>
                </a:solidFill>
                <a:latin typeface="+mj-lt"/>
                <a:cs typeface="Calibri" panose="020F0502020204030204" pitchFamily="34" charset="0"/>
              </a:rPr>
              <a:t>.</a:t>
            </a:r>
          </a:p>
          <a:p>
            <a:pPr algn="just">
              <a:lnSpc>
                <a:spcPct val="114000"/>
              </a:lnSpc>
              <a:spcAft>
                <a:spcPts val="1200"/>
              </a:spcAft>
            </a:pP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Buổi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sáng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ánh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nắng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dịu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dàng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ngọt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màu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mật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ong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ngoài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rọi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nhà</a:t>
            </a:r>
            <a:r>
              <a:rPr lang="en-US" sz="2600" dirty="0">
                <a:solidFill>
                  <a:schemeClr val="tx2">
                    <a:lumMod val="50000"/>
                  </a:schemeClr>
                </a:solidFill>
                <a:latin typeface="+mj-lt"/>
                <a:cs typeface="Calibri" panose="020F0502020204030204" pitchFamily="34" charset="0"/>
              </a:rPr>
              <a:t>, in </a:t>
            </a:r>
            <a:r>
              <a:rPr lang="en-US" sz="2600" dirty="0" err="1">
                <a:solidFill>
                  <a:schemeClr val="tx2">
                    <a:lumMod val="50000"/>
                  </a:schemeClr>
                </a:solidFill>
                <a:latin typeface="+mj-lt"/>
                <a:cs typeface="Calibri" panose="020F0502020204030204" pitchFamily="34" charset="0"/>
              </a:rPr>
              <a:t>hình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hoa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lá</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mặt</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bàn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nền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gạch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hoa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Còn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về</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đêm</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trăng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khi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thì</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chiếc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thuyền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vàng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trôi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trong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mây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bầu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trời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ngoài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lúc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thì</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như</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chiếc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đèn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lồng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thả</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ánh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sáng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xuống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đầy</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sân</a:t>
            </a:r>
            <a:r>
              <a:rPr lang="en-US" sz="2600" dirty="0">
                <a:solidFill>
                  <a:schemeClr val="tx2">
                    <a:lumMod val="50000"/>
                  </a:schemeClr>
                </a:solidFill>
                <a:latin typeface="+mj-lt"/>
                <a:cs typeface="Calibri" panose="020F0502020204030204" pitchFamily="34" charset="0"/>
              </a:rPr>
              <a:t>.</a:t>
            </a:r>
          </a:p>
          <a:p>
            <a:pPr algn="just">
              <a:lnSpc>
                <a:spcPct val="114000"/>
              </a:lnSpc>
            </a:pP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Ôi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Khung</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nhỏ</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yêu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nó</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quá</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Hà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thích</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ngồi</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bên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cửa</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nhổ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tóc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sâu</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cho</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nghe</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bà</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đọc</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truyện</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cổ</a:t>
            </a:r>
            <a:r>
              <a:rPr lang="en-US" sz="2600" dirty="0">
                <a:solidFill>
                  <a:schemeClr val="tx2">
                    <a:lumMod val="50000"/>
                  </a:schemeClr>
                </a:solidFill>
                <a:latin typeface="+mj-lt"/>
                <a:cs typeface="Calibri" panose="020F0502020204030204" pitchFamily="34" charset="0"/>
              </a:rPr>
              <a:t> </a:t>
            </a:r>
            <a:r>
              <a:rPr lang="en-US" sz="2600" dirty="0" err="1">
                <a:solidFill>
                  <a:schemeClr val="tx2">
                    <a:lumMod val="50000"/>
                  </a:schemeClr>
                </a:solidFill>
                <a:latin typeface="+mj-lt"/>
                <a:cs typeface="Calibri" panose="020F0502020204030204" pitchFamily="34" charset="0"/>
              </a:rPr>
              <a:t>tích</a:t>
            </a:r>
            <a:r>
              <a:rPr lang="en-US" sz="2600"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Ngày</a:t>
            </a:r>
            <a:r>
              <a:rPr lang="en-US" sz="2600" i="1"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xửa</a:t>
            </a:r>
            <a:r>
              <a:rPr lang="en-US" sz="2600" i="1"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ngày</a:t>
            </a:r>
            <a:r>
              <a:rPr lang="en-US" sz="2600" i="1" dirty="0">
                <a:solidFill>
                  <a:schemeClr val="tx2">
                    <a:lumMod val="50000"/>
                  </a:schemeClr>
                </a:solidFill>
                <a:latin typeface="+mj-lt"/>
                <a:cs typeface="Calibri" panose="020F0502020204030204" pitchFamily="34" charset="0"/>
              </a:rPr>
              <a:t> </a:t>
            </a:r>
            <a:r>
              <a:rPr lang="en-US" sz="2600" i="1" dirty="0" err="1">
                <a:solidFill>
                  <a:schemeClr val="tx2">
                    <a:lumMod val="50000"/>
                  </a:schemeClr>
                </a:solidFill>
                <a:latin typeface="+mj-lt"/>
                <a:cs typeface="Calibri" panose="020F0502020204030204" pitchFamily="34" charset="0"/>
              </a:rPr>
              <a:t>xưa</a:t>
            </a:r>
            <a:r>
              <a:rPr lang="en-US" sz="2600" i="1" dirty="0">
                <a:solidFill>
                  <a:schemeClr val="tx2">
                    <a:lumMod val="50000"/>
                  </a:schemeClr>
                </a:solidFill>
                <a:latin typeface="+mj-lt"/>
                <a:cs typeface="Calibri" panose="020F0502020204030204" pitchFamily="34" charset="0"/>
              </a:rPr>
              <a:t>…</a:t>
            </a:r>
          </a:p>
          <a:p>
            <a:pPr algn="r"/>
            <a:r>
              <a:rPr lang="en-US" sz="2400" i="1" dirty="0">
                <a:solidFill>
                  <a:schemeClr val="tx2">
                    <a:lumMod val="50000"/>
                  </a:schemeClr>
                </a:solidFill>
                <a:latin typeface="+mj-lt"/>
                <a:cs typeface="Calibri" panose="020F0502020204030204" pitchFamily="34" charset="0"/>
              </a:rPr>
              <a:t>Theo </a:t>
            </a:r>
            <a:r>
              <a:rPr lang="en-US" sz="2400" dirty="0" err="1">
                <a:solidFill>
                  <a:schemeClr val="tx2">
                    <a:lumMod val="50000"/>
                  </a:schemeClr>
                </a:solidFill>
                <a:latin typeface="+mj-lt"/>
                <a:cs typeface="Calibri" panose="020F0502020204030204" pitchFamily="34" charset="0"/>
              </a:rPr>
              <a:t>Nguyễn</a:t>
            </a:r>
            <a:r>
              <a:rPr lang="en-US" sz="2400" dirty="0">
                <a:solidFill>
                  <a:schemeClr val="tx2">
                    <a:lumMod val="50000"/>
                  </a:schemeClr>
                </a:solidFill>
                <a:latin typeface="+mj-lt"/>
                <a:cs typeface="Calibri" panose="020F0502020204030204" pitchFamily="34" charset="0"/>
              </a:rPr>
              <a:t> </a:t>
            </a:r>
            <a:r>
              <a:rPr lang="en-US" sz="2400" dirty="0" err="1">
                <a:solidFill>
                  <a:schemeClr val="tx2">
                    <a:lumMod val="50000"/>
                  </a:schemeClr>
                </a:solidFill>
                <a:latin typeface="+mj-lt"/>
                <a:cs typeface="Calibri" panose="020F0502020204030204" pitchFamily="34" charset="0"/>
              </a:rPr>
              <a:t>Quỳnh</a:t>
            </a:r>
            <a:r>
              <a:rPr lang="en-US" sz="2400" dirty="0">
                <a:solidFill>
                  <a:schemeClr val="tx2">
                    <a:lumMod val="50000"/>
                  </a:schemeClr>
                </a:solidFill>
                <a:latin typeface="+mj-lt"/>
                <a:cs typeface="Calibri" panose="020F0502020204030204" pitchFamily="34" charset="0"/>
              </a:rPr>
              <a:t> </a:t>
            </a:r>
          </a:p>
        </p:txBody>
      </p:sp>
      <p:grpSp>
        <p:nvGrpSpPr>
          <p:cNvPr id="12" name="Group 11"/>
          <p:cNvGrpSpPr/>
          <p:nvPr/>
        </p:nvGrpSpPr>
        <p:grpSpPr>
          <a:xfrm>
            <a:off x="1" y="0"/>
            <a:ext cx="3416968" cy="712444"/>
            <a:chOff x="3451745" y="0"/>
            <a:chExt cx="3858509" cy="684000"/>
          </a:xfrm>
        </p:grpSpPr>
        <p:grpSp>
          <p:nvGrpSpPr>
            <p:cNvPr id="13" name="Group 12"/>
            <p:cNvGrpSpPr/>
            <p:nvPr/>
          </p:nvGrpSpPr>
          <p:grpSpPr>
            <a:xfrm>
              <a:off x="3451745" y="0"/>
              <a:ext cx="3857902" cy="684000"/>
              <a:chOff x="3700274" y="1493446"/>
              <a:chExt cx="3857902" cy="684000"/>
            </a:xfrm>
          </p:grpSpPr>
          <p:sp>
            <p:nvSpPr>
              <p:cNvPr id="15" name="Flowchart: Alternate Process 14"/>
              <p:cNvSpPr/>
              <p:nvPr/>
            </p:nvSpPr>
            <p:spPr>
              <a:xfrm>
                <a:off x="3840617" y="1547404"/>
                <a:ext cx="3717559" cy="576084"/>
              </a:xfrm>
              <a:prstGeom prst="flowChartAlternateProcess">
                <a:avLst/>
              </a:prstGeom>
              <a:solidFill>
                <a:srgbClr val="92D05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6" name="Picture 15"/>
              <p:cNvPicPr>
                <a:picLocks noChangeAspect="1"/>
              </p:cNvPicPr>
              <p:nvPr/>
            </p:nvPicPr>
            <p:blipFill>
              <a:blip r:embed="rId3"/>
              <a:stretch>
                <a:fillRect/>
              </a:stretch>
            </p:blipFill>
            <p:spPr>
              <a:xfrm rot="16200000">
                <a:off x="3716421" y="1477299"/>
                <a:ext cx="684000" cy="716294"/>
              </a:xfrm>
              <a:prstGeom prst="rect">
                <a:avLst/>
              </a:prstGeom>
            </p:spPr>
          </p:pic>
        </p:grpSp>
        <p:sp>
          <p:nvSpPr>
            <p:cNvPr id="14" name="TextBox 13"/>
            <p:cNvSpPr txBox="1"/>
            <p:nvPr/>
          </p:nvSpPr>
          <p:spPr>
            <a:xfrm>
              <a:off x="3984561" y="98923"/>
              <a:ext cx="3325693" cy="5159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mj-lt"/>
                  <a:ea typeface="Microsoft YaHei" panose="020B0503020204020204" charset="-122"/>
                  <a:cs typeface="+mn-cs"/>
                </a:rPr>
                <a:t>Cùng chia đoạn</a:t>
              </a:r>
            </a:p>
          </p:txBody>
        </p:sp>
      </p:grpSp>
      <p:sp>
        <p:nvSpPr>
          <p:cNvPr id="17" name="Rounded Rectangle 16"/>
          <p:cNvSpPr/>
          <p:nvPr/>
        </p:nvSpPr>
        <p:spPr>
          <a:xfrm>
            <a:off x="225732" y="859909"/>
            <a:ext cx="11353738" cy="962255"/>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Teardrop 17"/>
          <p:cNvSpPr/>
          <p:nvPr/>
        </p:nvSpPr>
        <p:spPr>
          <a:xfrm>
            <a:off x="35286" y="84782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1</a:t>
            </a:r>
          </a:p>
        </p:txBody>
      </p:sp>
      <p:sp>
        <p:nvSpPr>
          <p:cNvPr id="19" name="Rounded Rectangle 18"/>
          <p:cNvSpPr/>
          <p:nvPr/>
        </p:nvSpPr>
        <p:spPr>
          <a:xfrm>
            <a:off x="225730" y="1905617"/>
            <a:ext cx="11353740" cy="144425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Teardrop 19"/>
          <p:cNvSpPr/>
          <p:nvPr/>
        </p:nvSpPr>
        <p:spPr>
          <a:xfrm>
            <a:off x="33430" y="1894892"/>
            <a:ext cx="468000"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2</a:t>
            </a:r>
          </a:p>
        </p:txBody>
      </p:sp>
      <p:sp>
        <p:nvSpPr>
          <p:cNvPr id="21" name="Rounded Rectangle 20"/>
          <p:cNvSpPr/>
          <p:nvPr/>
        </p:nvSpPr>
        <p:spPr>
          <a:xfrm>
            <a:off x="225730" y="3497334"/>
            <a:ext cx="11394901" cy="1804428"/>
          </a:xfrm>
          <a:prstGeom prst="roundRect">
            <a:avLst/>
          </a:prstGeom>
          <a:no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2" name="Teardrop 21"/>
          <p:cNvSpPr/>
          <p:nvPr/>
        </p:nvSpPr>
        <p:spPr>
          <a:xfrm>
            <a:off x="33430" y="3479988"/>
            <a:ext cx="468000" cy="432000"/>
          </a:xfrm>
          <a:prstGeom prst="teardrop">
            <a:avLst/>
          </a:prstGeom>
          <a:solidFill>
            <a:schemeClr val="accent4"/>
          </a:solidFill>
          <a:ln w="12700" cap="flat" cmpd="sng" algn="ctr">
            <a:solidFill>
              <a:schemeClr val="accent4"/>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3</a:t>
            </a:r>
          </a:p>
        </p:txBody>
      </p:sp>
      <p:sp>
        <p:nvSpPr>
          <p:cNvPr id="24" name="Rounded Rectangle 23"/>
          <p:cNvSpPr/>
          <p:nvPr/>
        </p:nvSpPr>
        <p:spPr>
          <a:xfrm>
            <a:off x="225730" y="5396875"/>
            <a:ext cx="11394901" cy="898418"/>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5" name="Teardrop 24"/>
          <p:cNvSpPr/>
          <p:nvPr/>
        </p:nvSpPr>
        <p:spPr>
          <a:xfrm>
            <a:off x="33430" y="5386589"/>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4</a:t>
            </a:r>
          </a:p>
        </p:txBody>
      </p:sp>
    </p:spTree>
    <p:extLst>
      <p:ext uri="{BB962C8B-B14F-4D97-AF65-F5344CB8AC3E}">
        <p14:creationId xmlns:p14="http://schemas.microsoft.com/office/powerpoint/2010/main" val="3487568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fltVal val="0.5"/>
                                          </p:val>
                                        </p:tav>
                                        <p:tav tm="100000">
                                          <p:val>
                                            <p:strVal val="#ppt_x"/>
                                          </p:val>
                                        </p:tav>
                                      </p:tavLst>
                                    </p:anim>
                                    <p:anim calcmode="lin" valueType="num">
                                      <p:cBhvr>
                                        <p:cTn id="2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fltVal val="0.5"/>
                                          </p:val>
                                        </p:tav>
                                        <p:tav tm="100000">
                                          <p:val>
                                            <p:strVal val="#ppt_x"/>
                                          </p:val>
                                        </p:tav>
                                      </p:tavLst>
                                    </p:anim>
                                    <p:anim calcmode="lin" valueType="num">
                                      <p:cBhvr>
                                        <p:cTn id="34"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fltVal val="0.5"/>
                                          </p:val>
                                        </p:tav>
                                        <p:tav tm="100000">
                                          <p:val>
                                            <p:strVal val="#ppt_x"/>
                                          </p:val>
                                        </p:tav>
                                      </p:tavLst>
                                    </p:anim>
                                    <p:anim calcmode="lin" valueType="num">
                                      <p:cBhvr>
                                        <p:cTn id="47"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par>
                          <p:cTn id="53" fill="hold">
                            <p:stCondLst>
                              <p:cond delay="500"/>
                            </p:stCondLst>
                            <p:childTnLst>
                              <p:par>
                                <p:cTn id="54" presetID="53" presetClass="entr" presetSubtype="528"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anim calcmode="lin" valueType="num">
                                      <p:cBhvr>
                                        <p:cTn id="59" dur="500" fill="hold"/>
                                        <p:tgtEl>
                                          <p:spTgt spid="25"/>
                                        </p:tgtEl>
                                        <p:attrNameLst>
                                          <p:attrName>ppt_x</p:attrName>
                                        </p:attrNameLst>
                                      </p:cBhvr>
                                      <p:tavLst>
                                        <p:tav tm="0">
                                          <p:val>
                                            <p:fltVal val="0.5"/>
                                          </p:val>
                                        </p:tav>
                                        <p:tav tm="100000">
                                          <p:val>
                                            <p:strVal val="#ppt_x"/>
                                          </p:val>
                                        </p:tav>
                                      </p:tavLst>
                                    </p:anim>
                                    <p:anim calcmode="lin" valueType="num">
                                      <p:cBhvr>
                                        <p:cTn id="60"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7054" y="8792"/>
            <a:ext cx="12192000" cy="6858000"/>
          </a:xfrm>
          <a:prstGeom prst="rect">
            <a:avLst/>
          </a:prstGeom>
        </p:spPr>
      </p:pic>
      <p:sp>
        <p:nvSpPr>
          <p:cNvPr id="10" name="TextBox 9"/>
          <p:cNvSpPr txBox="1"/>
          <p:nvPr/>
        </p:nvSpPr>
        <p:spPr>
          <a:xfrm>
            <a:off x="4361129" y="756253"/>
            <a:ext cx="3416968" cy="984885"/>
          </a:xfrm>
          <a:prstGeom prst="rect">
            <a:avLst/>
          </a:prstGeom>
          <a:noFill/>
        </p:spPr>
        <p:txBody>
          <a:bodyPr wrap="square" rtlCol="0">
            <a:spAutoFit/>
          </a:bodyPr>
          <a:lstStyle/>
          <a:p>
            <a:r>
              <a:rPr lang="en-US" sz="4000" b="1" dirty="0" err="1">
                <a:solidFill>
                  <a:srgbClr val="FF0000"/>
                </a:solidFill>
                <a:latin typeface="+mj-lt"/>
                <a:cs typeface="Calibri" panose="020F0502020204030204" pitchFamily="34" charset="0"/>
              </a:rPr>
              <a:t>Bên</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cửa</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sổ</a:t>
            </a:r>
            <a:endParaRPr lang="en-US" sz="4000" b="1" dirty="0">
              <a:solidFill>
                <a:srgbClr val="FF0000"/>
              </a:solidFill>
              <a:latin typeface="+mj-lt"/>
              <a:cs typeface="Calibri" panose="020F0502020204030204" pitchFamily="34" charset="0"/>
            </a:endParaRPr>
          </a:p>
          <a:p>
            <a:endParaRPr lang="en-US" dirty="0"/>
          </a:p>
        </p:txBody>
      </p:sp>
      <p:sp>
        <p:nvSpPr>
          <p:cNvPr id="11" name="TextBox 10"/>
          <p:cNvSpPr txBox="1"/>
          <p:nvPr/>
        </p:nvSpPr>
        <p:spPr>
          <a:xfrm>
            <a:off x="322358" y="1622535"/>
            <a:ext cx="11507230" cy="1799082"/>
          </a:xfrm>
          <a:prstGeom prst="rect">
            <a:avLst/>
          </a:prstGeom>
          <a:noFill/>
        </p:spPr>
        <p:txBody>
          <a:bodyPr wrap="square" rtlCol="0">
            <a:spAutoFit/>
          </a:bodyPr>
          <a:lstStyle/>
          <a:p>
            <a:pPr>
              <a:lnSpc>
                <a:spcPct val="114000"/>
              </a:lnSpc>
              <a:spcAft>
                <a:spcPts val="1200"/>
              </a:spcAft>
            </a:pPr>
            <a:r>
              <a:rPr lang="en-US" sz="2800" dirty="0">
                <a:solidFill>
                  <a:schemeClr val="tx2">
                    <a:lumMod val="50000"/>
                  </a:schemeClr>
                </a:solidFill>
                <a:latin typeface="Calibri" panose="020F0502020204030204" pitchFamily="34" charset="0"/>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Nhà</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mới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của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Hà</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có</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cửa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sổ</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hướng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ra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vườn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cây</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Ngồi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bên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cửa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sổ</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Hà</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thấy</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bao</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nhiêu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điều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lạ</a:t>
            </a:r>
            <a:r>
              <a:rPr lang="en-US" sz="3200" dirty="0">
                <a:solidFill>
                  <a:schemeClr val="tx2">
                    <a:lumMod val="50000"/>
                  </a:schemeClr>
                </a:solidFill>
                <a:latin typeface="+mj-lt"/>
                <a:cs typeface="Calibri" panose="020F0502020204030204" pitchFamily="34" charset="0"/>
              </a:rPr>
              <a:t>. </a:t>
            </a:r>
          </a:p>
          <a:p>
            <a:pPr>
              <a:lnSpc>
                <a:spcPct val="114000"/>
              </a:lnSpc>
              <a:spcAft>
                <a:spcPts val="1200"/>
              </a:spcAft>
            </a:pPr>
            <a:r>
              <a:rPr lang="en-US" sz="2600" dirty="0">
                <a:solidFill>
                  <a:schemeClr val="tx2">
                    <a:lumMod val="50000"/>
                  </a:schemeClr>
                </a:solidFill>
                <a:latin typeface="Calibri" panose="020F0502020204030204" pitchFamily="34" charset="0"/>
                <a:cs typeface="Calibri" panose="020F0502020204030204" pitchFamily="34" charset="0"/>
              </a:rPr>
              <a:t>   </a:t>
            </a:r>
            <a:endParaRPr lang="en-US" sz="2800" dirty="0">
              <a:solidFill>
                <a:schemeClr val="tx2">
                  <a:lumMod val="50000"/>
                </a:schemeClr>
              </a:solidFill>
              <a:latin typeface="Calibri" panose="020F0502020204030204" pitchFamily="34" charset="0"/>
              <a:cs typeface="Calibri" panose="020F0502020204030204" pitchFamily="34" charset="0"/>
            </a:endParaRPr>
          </a:p>
        </p:txBody>
      </p:sp>
      <p:sp>
        <p:nvSpPr>
          <p:cNvPr id="17" name="Rounded Rectangle 16"/>
          <p:cNvSpPr/>
          <p:nvPr/>
        </p:nvSpPr>
        <p:spPr>
          <a:xfrm>
            <a:off x="322358" y="1647559"/>
            <a:ext cx="11529184" cy="1105165"/>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Teardrop 17"/>
          <p:cNvSpPr/>
          <p:nvPr/>
        </p:nvSpPr>
        <p:spPr>
          <a:xfrm>
            <a:off x="25770" y="160966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1</a:t>
            </a:r>
          </a:p>
        </p:txBody>
      </p:sp>
      <p:sp>
        <p:nvSpPr>
          <p:cNvPr id="19" name="Rounded Rectangle 18"/>
          <p:cNvSpPr/>
          <p:nvPr/>
        </p:nvSpPr>
        <p:spPr>
          <a:xfrm>
            <a:off x="244795" y="3156960"/>
            <a:ext cx="11652678" cy="213923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Teardrop 19"/>
          <p:cNvSpPr/>
          <p:nvPr/>
        </p:nvSpPr>
        <p:spPr>
          <a:xfrm>
            <a:off x="88358" y="3136131"/>
            <a:ext cx="468000"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2</a:t>
            </a:r>
          </a:p>
        </p:txBody>
      </p:sp>
      <p:grpSp>
        <p:nvGrpSpPr>
          <p:cNvPr id="23" name="Group 22"/>
          <p:cNvGrpSpPr/>
          <p:nvPr/>
        </p:nvGrpSpPr>
        <p:grpSpPr>
          <a:xfrm>
            <a:off x="0" y="68872"/>
            <a:ext cx="4169431" cy="632599"/>
            <a:chOff x="3521613" y="0"/>
            <a:chExt cx="4181404" cy="684000"/>
          </a:xfrm>
        </p:grpSpPr>
        <p:grpSp>
          <p:nvGrpSpPr>
            <p:cNvPr id="26" name="Group 25"/>
            <p:cNvGrpSpPr/>
            <p:nvPr/>
          </p:nvGrpSpPr>
          <p:grpSpPr>
            <a:xfrm>
              <a:off x="3521613" y="0"/>
              <a:ext cx="4056711" cy="684000"/>
              <a:chOff x="3770142" y="1493446"/>
              <a:chExt cx="4056711" cy="684000"/>
            </a:xfrm>
          </p:grpSpPr>
          <p:sp>
            <p:nvSpPr>
              <p:cNvPr id="28" name="Flowchart: Alternate Process 27"/>
              <p:cNvSpPr/>
              <p:nvPr/>
            </p:nvSpPr>
            <p:spPr>
              <a:xfrm>
                <a:off x="3834570" y="1528813"/>
                <a:ext cx="3992283" cy="639658"/>
              </a:xfrm>
              <a:prstGeom prst="flowChartAlternateProcess">
                <a:avLst/>
              </a:prstGeom>
              <a:solidFill>
                <a:schemeClr val="accent4">
                  <a:lumMod val="40000"/>
                  <a:lumOff val="60000"/>
                </a:schemeClr>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29" name="Picture 28"/>
              <p:cNvPicPr>
                <a:picLocks noChangeAspect="1"/>
              </p:cNvPicPr>
              <p:nvPr/>
            </p:nvPicPr>
            <p:blipFill>
              <a:blip r:embed="rId3"/>
              <a:stretch>
                <a:fillRect/>
              </a:stretch>
            </p:blipFill>
            <p:spPr>
              <a:xfrm rot="16200000">
                <a:off x="3751426" y="1512162"/>
                <a:ext cx="684000" cy="646568"/>
              </a:xfrm>
              <a:prstGeom prst="rect">
                <a:avLst/>
              </a:prstGeom>
            </p:spPr>
          </p:pic>
        </p:grpSp>
        <p:sp>
          <p:nvSpPr>
            <p:cNvPr id="27" name="TextBox 53"/>
            <p:cNvSpPr txBox="1"/>
            <p:nvPr/>
          </p:nvSpPr>
          <p:spPr>
            <a:xfrm>
              <a:off x="3974371" y="62722"/>
              <a:ext cx="3728646" cy="565732"/>
            </a:xfrm>
            <a:prstGeom prst="rect">
              <a:avLst/>
            </a:prstGeom>
            <a:noFill/>
            <a:extLst>
              <a:ext uri="{909E8E84-426E-40DD-AFC4-6F175D3DCCD1}">
                <a14:hiddenFill xmlns:a14="http://schemas.microsoft.com/office/drawing/2010/main">
                  <a:solidFill>
                    <a:schemeClr val="accent6">
                      <a:lumMod val="60000"/>
                      <a:lumOff val="40000"/>
                    </a:schemeClr>
                  </a:solidFill>
                </a14:hiddenFill>
              </a:ext>
            </a:ex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mj-lt"/>
                  <a:ea typeface="Microsoft YaHei" panose="020B0503020204020204" charset="-122"/>
                  <a:cs typeface="+mn-cs"/>
                </a:rPr>
                <a:t>Luyện đọc nối tiếp đoạn</a:t>
              </a:r>
            </a:p>
          </p:txBody>
        </p:sp>
      </p:grpSp>
      <p:sp>
        <p:nvSpPr>
          <p:cNvPr id="30" name="TextBox 29"/>
          <p:cNvSpPr txBox="1"/>
          <p:nvPr/>
        </p:nvSpPr>
        <p:spPr>
          <a:xfrm>
            <a:off x="327967" y="3079722"/>
            <a:ext cx="11550173" cy="2293705"/>
          </a:xfrm>
          <a:prstGeom prst="rect">
            <a:avLst/>
          </a:prstGeom>
          <a:noFill/>
        </p:spPr>
        <p:txBody>
          <a:bodyPr wrap="square" rtlCol="0">
            <a:spAutoFit/>
          </a:bodyPr>
          <a:lstStyle/>
          <a:p>
            <a:pPr algn="just">
              <a:lnSpc>
                <a:spcPct val="114000"/>
              </a:lnSpc>
              <a:spcAft>
                <a:spcPts val="1200"/>
              </a:spcAft>
            </a:pPr>
            <a:r>
              <a:rPr lang="en-US" sz="2800" dirty="0">
                <a:solidFill>
                  <a:schemeClr val="tx2">
                    <a:lumMod val="50000"/>
                  </a:schemeClr>
                </a:solidFill>
                <a:latin typeface="Calibri" panose="020F0502020204030204" pitchFamily="34" charset="0"/>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Một</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đàn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vàng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anh</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vàng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như</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dát</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vàng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lên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lông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lên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cánh</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đậu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trên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ngọn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cây</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Tiếng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hót</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của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chúng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như</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những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chuỗi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vàng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lọc</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nắng</a:t>
            </a:r>
            <a:r>
              <a:rPr lang="en-US" sz="3200" dirty="0">
                <a:solidFill>
                  <a:schemeClr val="tx2">
                    <a:lumMod val="50000"/>
                  </a:schemeClr>
                </a:solidFill>
                <a:latin typeface="+mj-lt"/>
                <a:cs typeface="Calibri" panose="020F0502020204030204" pitchFamily="34" charset="0"/>
              </a:rPr>
              <a:t> bay </a:t>
            </a:r>
            <a:r>
              <a:rPr lang="en-US" sz="3200" dirty="0" err="1">
                <a:solidFill>
                  <a:schemeClr val="tx2">
                    <a:lumMod val="50000"/>
                  </a:schemeClr>
                </a:solidFill>
                <a:latin typeface="+mj-lt"/>
                <a:cs typeface="Calibri" panose="020F0502020204030204" pitchFamily="34" charset="0"/>
              </a:rPr>
              <a:t>đến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với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Hà</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Lát</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sau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đàn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chim</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chao</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cánh</a:t>
            </a:r>
            <a:r>
              <a:rPr lang="en-US" sz="3200" dirty="0">
                <a:solidFill>
                  <a:schemeClr val="tx2">
                    <a:lumMod val="50000"/>
                  </a:schemeClr>
                </a:solidFill>
                <a:latin typeface="+mj-lt"/>
                <a:cs typeface="Calibri" panose="020F0502020204030204" pitchFamily="34" charset="0"/>
              </a:rPr>
              <a:t> bay </a:t>
            </a:r>
            <a:r>
              <a:rPr lang="en-US" sz="3200" dirty="0" err="1">
                <a:solidFill>
                  <a:schemeClr val="tx2">
                    <a:lumMod val="50000"/>
                  </a:schemeClr>
                </a:solidFill>
                <a:latin typeface="+mj-lt"/>
                <a:cs typeface="Calibri" panose="020F0502020204030204" pitchFamily="34" charset="0"/>
              </a:rPr>
              <a:t>đi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nhưng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tiếng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hót</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như</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đọng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mãi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giữa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bầu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trời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ngoài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cửa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số</a:t>
            </a:r>
            <a:r>
              <a:rPr lang="en-US" sz="3200" dirty="0">
                <a:solidFill>
                  <a:schemeClr val="tx2">
                    <a:lumMod val="50000"/>
                  </a:schemeClr>
                </a:solidFill>
                <a:latin typeface="+mj-lt"/>
                <a:cs typeface="Calibri" panose="020F0502020204030204" pitchFamily="34" charset="0"/>
              </a:rPr>
              <a:t>.</a:t>
            </a:r>
          </a:p>
        </p:txBody>
      </p:sp>
      <p:pic>
        <p:nvPicPr>
          <p:cNvPr id="31" name="Picture 30"/>
          <p:cNvPicPr>
            <a:picLocks noChangeAspect="1"/>
          </p:cNvPicPr>
          <p:nvPr/>
        </p:nvPicPr>
        <p:blipFill>
          <a:blip r:embed="rId4"/>
          <a:stretch>
            <a:fillRect/>
          </a:stretch>
        </p:blipFill>
        <p:spPr>
          <a:xfrm>
            <a:off x="7331154" y="-65645"/>
            <a:ext cx="4239284" cy="1412784"/>
          </a:xfrm>
          <a:prstGeom prst="rect">
            <a:avLst/>
          </a:prstGeom>
        </p:spPr>
      </p:pic>
      <p:cxnSp>
        <p:nvCxnSpPr>
          <p:cNvPr id="21" name="Straight Connector 20">
            <a:extLst>
              <a:ext uri="{FF2B5EF4-FFF2-40B4-BE49-F238E27FC236}">
                <a16:creationId xmlns:a16="http://schemas.microsoft.com/office/drawing/2014/main" id="{EB6220F5-FC3F-49A6-AF43-78F745219FD0}"/>
              </a:ext>
            </a:extLst>
          </p:cNvPr>
          <p:cNvCxnSpPr>
            <a:cxnSpLocks/>
          </p:cNvCxnSpPr>
          <p:nvPr/>
        </p:nvCxnSpPr>
        <p:spPr>
          <a:xfrm>
            <a:off x="6694963" y="2137641"/>
            <a:ext cx="137271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375D2B7-A469-4BD2-B33C-A77B7FDADB00}"/>
              </a:ext>
            </a:extLst>
          </p:cNvPr>
          <p:cNvCxnSpPr>
            <a:cxnSpLocks/>
          </p:cNvCxnSpPr>
          <p:nvPr/>
        </p:nvCxnSpPr>
        <p:spPr>
          <a:xfrm>
            <a:off x="5647213" y="3568131"/>
            <a:ext cx="137271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86D954-6175-4457-86C5-73760166515F}"/>
              </a:ext>
            </a:extLst>
          </p:cNvPr>
          <p:cNvCxnSpPr>
            <a:cxnSpLocks/>
          </p:cNvCxnSpPr>
          <p:nvPr/>
        </p:nvCxnSpPr>
        <p:spPr>
          <a:xfrm>
            <a:off x="5532913" y="4709391"/>
            <a:ext cx="1649557"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92C9D1-54C6-49CE-B496-C272DE58EB01}"/>
              </a:ext>
            </a:extLst>
          </p:cNvPr>
          <p:cNvCxnSpPr/>
          <p:nvPr/>
        </p:nvCxnSpPr>
        <p:spPr>
          <a:xfrm flipH="1">
            <a:off x="8374123" y="4281947"/>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B956643-A990-4BEC-AB94-09641C84AA9E}"/>
              </a:ext>
            </a:extLst>
          </p:cNvPr>
          <p:cNvCxnSpPr/>
          <p:nvPr/>
        </p:nvCxnSpPr>
        <p:spPr>
          <a:xfrm flipH="1">
            <a:off x="1974289" y="4847024"/>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7AEFE5D-2643-433E-AB22-7592E6751EA7}"/>
              </a:ext>
            </a:extLst>
          </p:cNvPr>
          <p:cNvCxnSpPr/>
          <p:nvPr/>
        </p:nvCxnSpPr>
        <p:spPr>
          <a:xfrm flipH="1">
            <a:off x="6357691" y="4861463"/>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BDF8076-D701-4E3F-81AD-9A6563FD6F84}"/>
              </a:ext>
            </a:extLst>
          </p:cNvPr>
          <p:cNvCxnSpPr/>
          <p:nvPr/>
        </p:nvCxnSpPr>
        <p:spPr>
          <a:xfrm flipH="1">
            <a:off x="6403553" y="4861463"/>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64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par>
                                <p:cTn id="48" presetID="16" presetClass="entr" presetSubtype="21"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par>
                                <p:cTn id="51" presetID="16" presetClass="entr" presetSubtype="21"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par>
                                <p:cTn id="54" presetID="16" presetClass="entr" presetSubtype="21"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par>
                                <p:cTn id="57" presetID="16" presetClass="entr" presetSubtype="21"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animBg="1"/>
      <p:bldP spid="18" grpId="0" animBg="1"/>
      <p:bldP spid="19" grpId="0" animBg="1"/>
      <p:bldP spid="20"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7124700"/>
          </a:xfrm>
          <a:prstGeom prst="rect">
            <a:avLst/>
          </a:prstGeom>
        </p:spPr>
      </p:pic>
      <p:sp>
        <p:nvSpPr>
          <p:cNvPr id="10" name="TextBox 9"/>
          <p:cNvSpPr txBox="1"/>
          <p:nvPr/>
        </p:nvSpPr>
        <p:spPr>
          <a:xfrm>
            <a:off x="4592473" y="603716"/>
            <a:ext cx="2689037" cy="984885"/>
          </a:xfrm>
          <a:prstGeom prst="rect">
            <a:avLst/>
          </a:prstGeom>
          <a:noFill/>
        </p:spPr>
        <p:txBody>
          <a:bodyPr wrap="square" rtlCol="0">
            <a:spAutoFit/>
          </a:bodyPr>
          <a:lstStyle/>
          <a:p>
            <a:r>
              <a:rPr lang="en-US" sz="4000" b="1" dirty="0" err="1">
                <a:solidFill>
                  <a:srgbClr val="FF0000"/>
                </a:solidFill>
                <a:latin typeface="+mj-lt"/>
                <a:cs typeface="Calibri" panose="020F0502020204030204" pitchFamily="34" charset="0"/>
              </a:rPr>
              <a:t>Bên</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cửa</a:t>
            </a:r>
            <a:r>
              <a:rPr lang="en-US" sz="4000" b="1" dirty="0">
                <a:solidFill>
                  <a:srgbClr val="FF0000"/>
                </a:solidFill>
                <a:latin typeface="+mj-lt"/>
                <a:cs typeface="Calibri" panose="020F0502020204030204" pitchFamily="34" charset="0"/>
              </a:rPr>
              <a:t> </a:t>
            </a:r>
            <a:r>
              <a:rPr lang="en-US" sz="4000" b="1" dirty="0" err="1">
                <a:solidFill>
                  <a:srgbClr val="FF0000"/>
                </a:solidFill>
                <a:latin typeface="+mj-lt"/>
                <a:cs typeface="Calibri" panose="020F0502020204030204" pitchFamily="34" charset="0"/>
              </a:rPr>
              <a:t>sổ</a:t>
            </a:r>
            <a:endParaRPr lang="en-US" sz="4000" b="1" dirty="0">
              <a:solidFill>
                <a:srgbClr val="FF0000"/>
              </a:solidFill>
              <a:latin typeface="+mj-lt"/>
              <a:cs typeface="Calibri" panose="020F0502020204030204" pitchFamily="34" charset="0"/>
            </a:endParaRPr>
          </a:p>
          <a:p>
            <a:endParaRPr lang="en-US" dirty="0"/>
          </a:p>
        </p:txBody>
      </p:sp>
      <p:sp>
        <p:nvSpPr>
          <p:cNvPr id="11" name="TextBox 10"/>
          <p:cNvSpPr txBox="1"/>
          <p:nvPr/>
        </p:nvSpPr>
        <p:spPr>
          <a:xfrm>
            <a:off x="405986" y="4175573"/>
            <a:ext cx="11506199" cy="1861407"/>
          </a:xfrm>
          <a:prstGeom prst="rect">
            <a:avLst/>
          </a:prstGeom>
          <a:noFill/>
        </p:spPr>
        <p:txBody>
          <a:bodyPr wrap="square" rtlCol="0">
            <a:spAutoFit/>
          </a:bodyPr>
          <a:lstStyle/>
          <a:p>
            <a:pPr algn="just">
              <a:lnSpc>
                <a:spcPct val="114000"/>
              </a:lnSpc>
              <a:spcAft>
                <a:spcPts val="1200"/>
              </a:spcAft>
            </a:pPr>
            <a:r>
              <a:rPr lang="en-US" sz="2800" dirty="0">
                <a:solidFill>
                  <a:schemeClr val="tx2">
                    <a:lumMod val="50000"/>
                  </a:schemeClr>
                </a:solidFill>
                <a:latin typeface="Calibri" panose="020F0502020204030204" pitchFamily="34" charset="0"/>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Ôi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Khung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cửa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sổ</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nhỏ</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Hà</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yêu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nó</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quá</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Hà</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thích</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ngồi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bên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cửa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sổ</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nhổ</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tóc</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sâu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cho</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bà</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nghe</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bà</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đọc</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truyện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cổ</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tích</a:t>
            </a:r>
            <a:r>
              <a:rPr lang="en-US" sz="3200" dirty="0">
                <a:solidFill>
                  <a:schemeClr val="tx2">
                    <a:lumMod val="50000"/>
                  </a:schemeClr>
                </a:solidFill>
                <a:latin typeface="+mj-lt"/>
                <a:cs typeface="Calibri" panose="020F0502020204030204" pitchFamily="34" charset="0"/>
              </a:rPr>
              <a:t> </a:t>
            </a:r>
            <a:r>
              <a:rPr lang="en-US" sz="3200" i="1" dirty="0" err="1">
                <a:solidFill>
                  <a:schemeClr val="tx2">
                    <a:lumMod val="50000"/>
                  </a:schemeClr>
                </a:solidFill>
                <a:latin typeface="+mj-lt"/>
                <a:cs typeface="Calibri" panose="020F0502020204030204" pitchFamily="34" charset="0"/>
              </a:rPr>
              <a:t>Ngày</a:t>
            </a:r>
            <a:r>
              <a:rPr lang="en-US" sz="3200" i="1" dirty="0">
                <a:solidFill>
                  <a:schemeClr val="tx2">
                    <a:lumMod val="50000"/>
                  </a:schemeClr>
                </a:solidFill>
                <a:latin typeface="+mj-lt"/>
                <a:cs typeface="Calibri" panose="020F0502020204030204" pitchFamily="34" charset="0"/>
              </a:rPr>
              <a:t> </a:t>
            </a:r>
            <a:r>
              <a:rPr lang="en-US" sz="3200" i="1" dirty="0" err="1">
                <a:solidFill>
                  <a:schemeClr val="tx2">
                    <a:lumMod val="50000"/>
                  </a:schemeClr>
                </a:solidFill>
                <a:latin typeface="+mj-lt"/>
                <a:cs typeface="Calibri" panose="020F0502020204030204" pitchFamily="34" charset="0"/>
              </a:rPr>
              <a:t>xửa</a:t>
            </a:r>
            <a:r>
              <a:rPr lang="en-US" sz="3200" i="1" dirty="0">
                <a:solidFill>
                  <a:schemeClr val="tx2">
                    <a:lumMod val="50000"/>
                  </a:schemeClr>
                </a:solidFill>
                <a:latin typeface="+mj-lt"/>
                <a:cs typeface="Calibri" panose="020F0502020204030204" pitchFamily="34" charset="0"/>
              </a:rPr>
              <a:t>, </a:t>
            </a:r>
            <a:r>
              <a:rPr lang="en-US" sz="3200" i="1" err="1">
                <a:solidFill>
                  <a:schemeClr val="tx2">
                    <a:lumMod val="50000"/>
                  </a:schemeClr>
                </a:solidFill>
                <a:latin typeface="+mj-lt"/>
                <a:cs typeface="Calibri" panose="020F0502020204030204" pitchFamily="34" charset="0"/>
              </a:rPr>
              <a:t>ngày</a:t>
            </a:r>
            <a:r>
              <a:rPr lang="en-US" sz="3200" i="1">
                <a:solidFill>
                  <a:schemeClr val="tx2">
                    <a:lumMod val="50000"/>
                  </a:schemeClr>
                </a:solidFill>
                <a:latin typeface="+mj-lt"/>
                <a:cs typeface="Calibri" panose="020F0502020204030204" pitchFamily="34" charset="0"/>
              </a:rPr>
              <a:t> xưa…</a:t>
            </a:r>
            <a:endParaRPr lang="en-US" sz="2400" i="1">
              <a:solidFill>
                <a:schemeClr val="tx2">
                  <a:lumMod val="50000"/>
                </a:schemeClr>
              </a:solidFill>
              <a:latin typeface="Calibri" panose="020F0502020204030204" pitchFamily="34" charset="0"/>
              <a:cs typeface="Calibri" panose="020F0502020204030204" pitchFamily="34" charset="0"/>
            </a:endParaRPr>
          </a:p>
          <a:p>
            <a:pPr algn="r"/>
            <a:r>
              <a:rPr lang="en-US" sz="3200" i="1">
                <a:solidFill>
                  <a:schemeClr val="tx2">
                    <a:lumMod val="50000"/>
                  </a:schemeClr>
                </a:solidFill>
                <a:latin typeface="+mj-lt"/>
                <a:cs typeface="Calibri" panose="020F0502020204030204" pitchFamily="34" charset="0"/>
              </a:rPr>
              <a:t>Theo </a:t>
            </a:r>
            <a:r>
              <a:rPr lang="en-US" sz="3200" dirty="0" err="1">
                <a:solidFill>
                  <a:schemeClr val="tx2">
                    <a:lumMod val="50000"/>
                  </a:schemeClr>
                </a:solidFill>
                <a:latin typeface="+mj-lt"/>
                <a:cs typeface="Calibri" panose="020F0502020204030204" pitchFamily="34" charset="0"/>
              </a:rPr>
              <a:t>Nguyễn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Quỳnh</a:t>
            </a:r>
            <a:r>
              <a:rPr lang="en-US" sz="3200" dirty="0">
                <a:solidFill>
                  <a:schemeClr val="tx2">
                    <a:lumMod val="50000"/>
                  </a:schemeClr>
                </a:solidFill>
                <a:latin typeface="+mj-lt"/>
                <a:cs typeface="Calibri" panose="020F0502020204030204" pitchFamily="34" charset="0"/>
              </a:rPr>
              <a:t> </a:t>
            </a:r>
          </a:p>
        </p:txBody>
      </p:sp>
      <p:sp>
        <p:nvSpPr>
          <p:cNvPr id="21" name="Rounded Rectangle 20"/>
          <p:cNvSpPr/>
          <p:nvPr/>
        </p:nvSpPr>
        <p:spPr>
          <a:xfrm>
            <a:off x="261569" y="1592368"/>
            <a:ext cx="11652678" cy="2234049"/>
          </a:xfrm>
          <a:prstGeom prst="roundRect">
            <a:avLst/>
          </a:prstGeom>
          <a:no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2" name="Teardrop 21"/>
          <p:cNvSpPr/>
          <p:nvPr/>
        </p:nvSpPr>
        <p:spPr>
          <a:xfrm>
            <a:off x="88358" y="1595354"/>
            <a:ext cx="468000" cy="432000"/>
          </a:xfrm>
          <a:prstGeom prst="teardrop">
            <a:avLst/>
          </a:prstGeom>
          <a:solidFill>
            <a:schemeClr val="accent4"/>
          </a:solidFill>
          <a:ln w="12700" cap="flat" cmpd="sng" algn="ctr">
            <a:solidFill>
              <a:schemeClr val="accent4"/>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3</a:t>
            </a:r>
          </a:p>
        </p:txBody>
      </p:sp>
      <p:sp>
        <p:nvSpPr>
          <p:cNvPr id="24" name="Rounded Rectangle 23"/>
          <p:cNvSpPr/>
          <p:nvPr/>
        </p:nvSpPr>
        <p:spPr>
          <a:xfrm>
            <a:off x="243408" y="4152859"/>
            <a:ext cx="11652678" cy="126592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5" name="Teardrop 24"/>
          <p:cNvSpPr/>
          <p:nvPr/>
        </p:nvSpPr>
        <p:spPr>
          <a:xfrm>
            <a:off x="61914" y="4129699"/>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alibri" panose="020F0502020204030204" pitchFamily="34" charset="0"/>
                <a:cs typeface="Calibri" panose="020F0502020204030204" pitchFamily="34" charset="0"/>
                <a:sym typeface="Arial"/>
              </a:rPr>
              <a:t>4</a:t>
            </a:r>
          </a:p>
        </p:txBody>
      </p:sp>
      <p:grpSp>
        <p:nvGrpSpPr>
          <p:cNvPr id="23" name="Group 22"/>
          <p:cNvGrpSpPr/>
          <p:nvPr/>
        </p:nvGrpSpPr>
        <p:grpSpPr>
          <a:xfrm>
            <a:off x="0" y="68872"/>
            <a:ext cx="4204487" cy="632599"/>
            <a:chOff x="3521613" y="0"/>
            <a:chExt cx="4216561" cy="684000"/>
          </a:xfrm>
        </p:grpSpPr>
        <p:grpSp>
          <p:nvGrpSpPr>
            <p:cNvPr id="26" name="Group 25"/>
            <p:cNvGrpSpPr/>
            <p:nvPr/>
          </p:nvGrpSpPr>
          <p:grpSpPr>
            <a:xfrm>
              <a:off x="3521613" y="0"/>
              <a:ext cx="4056711" cy="684000"/>
              <a:chOff x="3770142" y="1493446"/>
              <a:chExt cx="4056711" cy="684000"/>
            </a:xfrm>
          </p:grpSpPr>
          <p:sp>
            <p:nvSpPr>
              <p:cNvPr id="28" name="Flowchart: Alternate Process 27"/>
              <p:cNvSpPr/>
              <p:nvPr/>
            </p:nvSpPr>
            <p:spPr>
              <a:xfrm>
                <a:off x="3834570" y="1528813"/>
                <a:ext cx="3992283" cy="639658"/>
              </a:xfrm>
              <a:prstGeom prst="flowChartAlternateProcess">
                <a:avLst/>
              </a:prstGeom>
              <a:solidFill>
                <a:schemeClr val="accent4">
                  <a:lumMod val="40000"/>
                  <a:lumOff val="60000"/>
                </a:schemeClr>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29" name="Picture 28"/>
              <p:cNvPicPr>
                <a:picLocks noChangeAspect="1"/>
              </p:cNvPicPr>
              <p:nvPr/>
            </p:nvPicPr>
            <p:blipFill>
              <a:blip r:embed="rId3"/>
              <a:stretch>
                <a:fillRect/>
              </a:stretch>
            </p:blipFill>
            <p:spPr>
              <a:xfrm rot="16200000">
                <a:off x="3751426" y="1512162"/>
                <a:ext cx="684000" cy="646568"/>
              </a:xfrm>
              <a:prstGeom prst="rect">
                <a:avLst/>
              </a:prstGeom>
            </p:spPr>
          </p:pic>
        </p:grpSp>
        <p:sp>
          <p:nvSpPr>
            <p:cNvPr id="27" name="TextBox 53"/>
            <p:cNvSpPr txBox="1"/>
            <p:nvPr/>
          </p:nvSpPr>
          <p:spPr>
            <a:xfrm>
              <a:off x="3946534" y="46869"/>
              <a:ext cx="3791640" cy="565734"/>
            </a:xfrm>
            <a:prstGeom prst="rect">
              <a:avLst/>
            </a:prstGeom>
            <a:noFill/>
            <a:extLst>
              <a:ext uri="{909E8E84-426E-40DD-AFC4-6F175D3DCCD1}">
                <a14:hiddenFill xmlns:a14="http://schemas.microsoft.com/office/drawing/2010/main">
                  <a:solidFill>
                    <a:schemeClr val="accent6">
                      <a:lumMod val="60000"/>
                      <a:lumOff val="40000"/>
                    </a:schemeClr>
                  </a:solidFill>
                </a14:hiddenFill>
              </a:ext>
            </a:ex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mj-lt"/>
                  <a:ea typeface="Microsoft YaHei" panose="020B0503020204020204" charset="-122"/>
                  <a:cs typeface="+mn-cs"/>
                </a:rPr>
                <a:t>Luyện đọc nối tiếp đoạn</a:t>
              </a:r>
            </a:p>
          </p:txBody>
        </p:sp>
      </p:grpSp>
      <p:sp>
        <p:nvSpPr>
          <p:cNvPr id="30" name="TextBox 29"/>
          <p:cNvSpPr txBox="1"/>
          <p:nvPr/>
        </p:nvSpPr>
        <p:spPr>
          <a:xfrm>
            <a:off x="388464" y="1578586"/>
            <a:ext cx="11506199" cy="2293705"/>
          </a:xfrm>
          <a:prstGeom prst="rect">
            <a:avLst/>
          </a:prstGeom>
          <a:noFill/>
        </p:spPr>
        <p:txBody>
          <a:bodyPr wrap="square" rtlCol="0">
            <a:spAutoFit/>
          </a:bodyPr>
          <a:lstStyle/>
          <a:p>
            <a:pPr algn="just">
              <a:lnSpc>
                <a:spcPct val="114000"/>
              </a:lnSpc>
              <a:spcAft>
                <a:spcPts val="1200"/>
              </a:spcAft>
            </a:pPr>
            <a:r>
              <a:rPr lang="en-US" sz="2800" dirty="0">
                <a:solidFill>
                  <a:schemeClr val="tx2">
                    <a:lumMod val="50000"/>
                  </a:schemeClr>
                </a:solidFill>
                <a:latin typeface="Calibri" panose="020F0502020204030204" pitchFamily="34" charset="0"/>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Buổi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sáng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ánh</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nắng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dịu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dàng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ngọt</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màu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mật</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ong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ngoài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cửa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sổ</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rọi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vào</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nhà</a:t>
            </a:r>
            <a:r>
              <a:rPr lang="en-US" sz="3200" dirty="0">
                <a:solidFill>
                  <a:schemeClr val="tx2">
                    <a:lumMod val="50000"/>
                  </a:schemeClr>
                </a:solidFill>
                <a:latin typeface="+mj-lt"/>
                <a:cs typeface="Calibri" panose="020F0502020204030204" pitchFamily="34" charset="0"/>
              </a:rPr>
              <a:t>, in </a:t>
            </a:r>
            <a:r>
              <a:rPr lang="en-US" sz="3200" dirty="0" err="1">
                <a:solidFill>
                  <a:schemeClr val="tx2">
                    <a:lumMod val="50000"/>
                  </a:schemeClr>
                </a:solidFill>
                <a:latin typeface="+mj-lt"/>
                <a:cs typeface="Calibri" panose="020F0502020204030204" pitchFamily="34" charset="0"/>
              </a:rPr>
              <a:t>hình</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hoa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lá</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trên</a:t>
            </a:r>
            <a:r>
              <a:rPr lang="en-US" sz="3200" dirty="0">
                <a:solidFill>
                  <a:schemeClr val="tx2">
                    <a:lumMod val="50000"/>
                  </a:schemeClr>
                </a:solidFill>
                <a:latin typeface="+mj-lt"/>
                <a:cs typeface="Calibri" panose="020F0502020204030204" pitchFamily="34" charset="0"/>
              </a:rPr>
              <a:t> </a:t>
            </a:r>
            <a:r>
              <a:rPr lang="en-US" sz="3200" err="1">
                <a:solidFill>
                  <a:schemeClr val="tx2">
                    <a:lumMod val="50000"/>
                  </a:schemeClr>
                </a:solidFill>
                <a:latin typeface="+mj-lt"/>
                <a:cs typeface="Calibri" panose="020F0502020204030204" pitchFamily="34" charset="0"/>
              </a:rPr>
              <a:t>mặt</a:t>
            </a:r>
            <a:r>
              <a:rPr lang="en-US" sz="3200">
                <a:solidFill>
                  <a:schemeClr val="tx2">
                    <a:lumMod val="50000"/>
                  </a:schemeClr>
                </a:solidFill>
                <a:latin typeface="+mj-lt"/>
                <a:cs typeface="Calibri" panose="020F0502020204030204" pitchFamily="34" charset="0"/>
              </a:rPr>
              <a:t> bàn, nền </a:t>
            </a:r>
            <a:r>
              <a:rPr lang="en-US" sz="3200" dirty="0" err="1">
                <a:solidFill>
                  <a:schemeClr val="tx2">
                    <a:lumMod val="50000"/>
                  </a:schemeClr>
                </a:solidFill>
                <a:latin typeface="+mj-lt"/>
                <a:cs typeface="Calibri" panose="020F0502020204030204" pitchFamily="34" charset="0"/>
              </a:rPr>
              <a:t>gạch</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hoa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Còn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về</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đêm</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trăng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khi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thì</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như</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chiếc</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thuyền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vàng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trôi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trong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mây</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trên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bầu</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trời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ngoài</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cửa</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sổ</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lúc</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thì</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như</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chiếc</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đèn</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lồng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thả</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ánh</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sáng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xuống</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đầy</a:t>
            </a:r>
            <a:r>
              <a:rPr lang="en-US" sz="3200" dirty="0">
                <a:solidFill>
                  <a:schemeClr val="tx2">
                    <a:lumMod val="50000"/>
                  </a:schemeClr>
                </a:solidFill>
                <a:latin typeface="+mj-lt"/>
                <a:cs typeface="Calibri" panose="020F0502020204030204" pitchFamily="34" charset="0"/>
              </a:rPr>
              <a:t> </a:t>
            </a:r>
            <a:r>
              <a:rPr lang="en-US" sz="3200" dirty="0" err="1">
                <a:solidFill>
                  <a:schemeClr val="tx2">
                    <a:lumMod val="50000"/>
                  </a:schemeClr>
                </a:solidFill>
                <a:latin typeface="+mj-lt"/>
                <a:cs typeface="Calibri" panose="020F0502020204030204" pitchFamily="34" charset="0"/>
              </a:rPr>
              <a:t>sân</a:t>
            </a:r>
            <a:r>
              <a:rPr lang="en-US" sz="3200" dirty="0">
                <a:solidFill>
                  <a:schemeClr val="tx2">
                    <a:lumMod val="50000"/>
                  </a:schemeClr>
                </a:solidFill>
                <a:latin typeface="+mj-lt"/>
                <a:cs typeface="Calibri" panose="020F0502020204030204" pitchFamily="34" charset="0"/>
              </a:rPr>
              <a:t>.</a:t>
            </a:r>
          </a:p>
        </p:txBody>
      </p:sp>
      <p:pic>
        <p:nvPicPr>
          <p:cNvPr id="31" name="Picture 30"/>
          <p:cNvPicPr>
            <a:picLocks noChangeAspect="1"/>
          </p:cNvPicPr>
          <p:nvPr/>
        </p:nvPicPr>
        <p:blipFill>
          <a:blip r:embed="rId4"/>
          <a:stretch>
            <a:fillRect/>
          </a:stretch>
        </p:blipFill>
        <p:spPr>
          <a:xfrm>
            <a:off x="7440902" y="-3927"/>
            <a:ext cx="3980851" cy="1335380"/>
          </a:xfrm>
          <a:prstGeom prst="rect">
            <a:avLst/>
          </a:prstGeom>
        </p:spPr>
      </p:pic>
      <p:cxnSp>
        <p:nvCxnSpPr>
          <p:cNvPr id="18" name="Straight Connector 17">
            <a:extLst>
              <a:ext uri="{FF2B5EF4-FFF2-40B4-BE49-F238E27FC236}">
                <a16:creationId xmlns:a16="http://schemas.microsoft.com/office/drawing/2014/main" id="{7291E0E8-21C2-4509-88F9-BAA35B99AEAB}"/>
              </a:ext>
            </a:extLst>
          </p:cNvPr>
          <p:cNvCxnSpPr>
            <a:cxnSpLocks/>
          </p:cNvCxnSpPr>
          <p:nvPr/>
        </p:nvCxnSpPr>
        <p:spPr>
          <a:xfrm>
            <a:off x="11352688" y="2050445"/>
            <a:ext cx="467837"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4B14BB-E578-403A-8482-A7B255C138CF}"/>
              </a:ext>
            </a:extLst>
          </p:cNvPr>
          <p:cNvCxnSpPr>
            <a:cxnSpLocks/>
          </p:cNvCxnSpPr>
          <p:nvPr/>
        </p:nvCxnSpPr>
        <p:spPr>
          <a:xfrm>
            <a:off x="1237138" y="5231795"/>
            <a:ext cx="1134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10CBEB-B224-499B-8B53-306CA55E60AF}"/>
              </a:ext>
            </a:extLst>
          </p:cNvPr>
          <p:cNvCxnSpPr/>
          <p:nvPr/>
        </p:nvCxnSpPr>
        <p:spPr>
          <a:xfrm flipH="1">
            <a:off x="11795870" y="2233584"/>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9C512C-5E7A-4EF8-89D5-1CC747877956}"/>
              </a:ext>
            </a:extLst>
          </p:cNvPr>
          <p:cNvCxnSpPr/>
          <p:nvPr/>
        </p:nvCxnSpPr>
        <p:spPr>
          <a:xfrm flipH="1">
            <a:off x="8715118" y="2788723"/>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6337617-2592-4AD8-8D2B-5F2691AB6614}"/>
              </a:ext>
            </a:extLst>
          </p:cNvPr>
          <p:cNvCxnSpPr/>
          <p:nvPr/>
        </p:nvCxnSpPr>
        <p:spPr>
          <a:xfrm flipH="1">
            <a:off x="1658998" y="3337978"/>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D9C50F4-0427-417B-9043-CC002F1654BC}"/>
              </a:ext>
            </a:extLst>
          </p:cNvPr>
          <p:cNvCxnSpPr/>
          <p:nvPr/>
        </p:nvCxnSpPr>
        <p:spPr>
          <a:xfrm flipH="1">
            <a:off x="6013828" y="3337978"/>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624D98-C602-4749-8A3D-9C367F822943}"/>
              </a:ext>
            </a:extLst>
          </p:cNvPr>
          <p:cNvCxnSpPr/>
          <p:nvPr/>
        </p:nvCxnSpPr>
        <p:spPr>
          <a:xfrm flipH="1">
            <a:off x="10660123" y="3360915"/>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E22A1D5-C271-481F-986B-5433B14CC52B}"/>
              </a:ext>
            </a:extLst>
          </p:cNvPr>
          <p:cNvCxnSpPr/>
          <p:nvPr/>
        </p:nvCxnSpPr>
        <p:spPr>
          <a:xfrm flipH="1">
            <a:off x="10715695" y="3360915"/>
            <a:ext cx="7239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33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par>
                                <p:cTn id="27" presetID="16" presetClass="entr" presetSubtype="21"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animBg="1"/>
      <p:bldP spid="22" grpId="0" animBg="1"/>
      <p:bldP spid="24" grpId="0" animBg="1"/>
      <p:bldP spid="25" grpId="0" animBg="1"/>
      <p:bldP spid="30" grpId="0"/>
    </p:bldLst>
  </p:timing>
</p:sld>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1463</Words>
  <Application>Microsoft Office PowerPoint</Application>
  <PresentationFormat>Widescreen</PresentationFormat>
  <Paragraphs>121</Paragraphs>
  <Slides>23</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Calibri</vt:lpstr>
      <vt:lpstr>等线</vt:lpstr>
      <vt:lpstr>Times New Roman</vt:lpstr>
      <vt:lpstr>Wingdings</vt:lpstr>
      <vt:lpstr>Arial</vt:lpstr>
      <vt:lpstr>iCiel Pony</vt:lpstr>
      <vt:lpstr>iCiel Cadena</vt:lpstr>
      <vt:lpstr>字魂73号-江南手书</vt:lpstr>
      <vt:lpstr>Bubblegum Sans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HP</cp:lastModifiedBy>
  <cp:revision>49</cp:revision>
  <dcterms:created xsi:type="dcterms:W3CDTF">2021-12-29T13:56:34Z</dcterms:created>
  <dcterms:modified xsi:type="dcterms:W3CDTF">2022-01-24T11:00:41Z</dcterms:modified>
</cp:coreProperties>
</file>